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59"/>
  </p:notesMasterIdLst>
  <p:handoutMasterIdLst>
    <p:handoutMasterId r:id="rId60"/>
  </p:handoutMasterIdLst>
  <p:sldIdLst>
    <p:sldId id="256" r:id="rId4"/>
    <p:sldId id="261" r:id="rId5"/>
    <p:sldId id="258" r:id="rId6"/>
    <p:sldId id="308" r:id="rId7"/>
    <p:sldId id="309" r:id="rId8"/>
    <p:sldId id="311" r:id="rId9"/>
    <p:sldId id="310" r:id="rId10"/>
    <p:sldId id="257" r:id="rId11"/>
    <p:sldId id="307" r:id="rId12"/>
    <p:sldId id="260"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5143500" type="screen16x9"/>
  <p:notesSz cx="6858000" cy="9144000"/>
  <p:embeddedFontLst>
    <p:embeddedFont>
      <p:font typeface="Amatic SC" panose="00000500000000000000" pitchFamily="2" charset="-79"/>
      <p:regular r:id="rId61"/>
      <p:bold r:id="rId62"/>
    </p:embeddedFont>
    <p:embeddedFont>
      <p:font typeface="Anaheim" panose="020B0604020202020204" charset="0"/>
      <p:regular r:id="rId63"/>
    </p:embeddedFont>
    <p:embeddedFont>
      <p:font typeface="Anton" pitchFamily="2" charset="0"/>
      <p:regular r:id="rId64"/>
    </p:embeddedFont>
    <p:embeddedFont>
      <p:font typeface="Bebas Neue" panose="020B0604020202020204" charset="0"/>
      <p:regular r:id="rId65"/>
    </p:embeddedFont>
    <p:embeddedFont>
      <p:font typeface="Calibri" panose="020F0502020204030204" pitchFamily="34" charset="0"/>
      <p:regular r:id="rId66"/>
      <p:bold r:id="rId67"/>
      <p:italic r:id="rId68"/>
      <p:boldItalic r:id="rId69"/>
    </p:embeddedFont>
    <p:embeddedFont>
      <p:font typeface="Darker Grotesque SemiBold" pitchFamily="2" charset="0"/>
      <p:bold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Condensed Light" panose="02000000000000000000" pitchFamily="2" charset="0"/>
      <p:regular r:id="rId78"/>
      <p: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261"/>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7D07A-4F11-4BBE-9ED6-15CC0A8DED04}">
  <a:tblStyle styleId="{2367D07A-4F11-4BBE-9ED6-15CC0A8DED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83" d="100"/>
          <a:sy n="83" d="100"/>
        </p:scale>
        <p:origin x="102" y="10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tableStyles" Target="tableStyles.xml"/><Relationship Id="rId61" Type="http://schemas.openxmlformats.org/officeDocument/2006/relationships/font" Target="fonts/font1.fntdata"/><Relationship Id="rId82"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73923-E9CA-4DB2-AE83-B0A930B0BB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43C108A-1630-434F-A2A0-1C84C5507A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7E1A7-11B8-4D94-8EFD-6E0A38BF6C87}" type="datetimeFigureOut">
              <a:rPr lang="en-GB" smtClean="0"/>
              <a:t>26/01/2022</a:t>
            </a:fld>
            <a:endParaRPr lang="en-GB"/>
          </a:p>
        </p:txBody>
      </p:sp>
      <p:sp>
        <p:nvSpPr>
          <p:cNvPr id="4" name="Footer Placeholder 3">
            <a:extLst>
              <a:ext uri="{FF2B5EF4-FFF2-40B4-BE49-F238E27FC236}">
                <a16:creationId xmlns:a16="http://schemas.microsoft.com/office/drawing/2014/main" id="{0854F897-98FA-4AD9-A728-19F7D45A5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6D50D6D-04E4-4260-B879-D58E5C01C3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42663-6E1C-43CF-9F72-0423DB450A1C}" type="slidenum">
              <a:rPr lang="en-GB" smtClean="0"/>
              <a:t>‹#›</a:t>
            </a:fld>
            <a:endParaRPr lang="en-GB"/>
          </a:p>
        </p:txBody>
      </p:sp>
    </p:spTree>
    <p:extLst>
      <p:ext uri="{BB962C8B-B14F-4D97-AF65-F5344CB8AC3E}">
        <p14:creationId xmlns:p14="http://schemas.microsoft.com/office/powerpoint/2010/main" val="2231463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fbf6e0bad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fbf6e0bad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fbf6e0bad3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fbf6e0bad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037ba8f93b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037ba8f93b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0362b83296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0362b83296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fbf6e0bad3_2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fbf6e0bad3_2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bf6e0bad3_2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bf6e0bad3_2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fc62c74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fc62c74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fbf6e0bad3_0_5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fbf6e0bad3_0_5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bf6e0bad3_0_5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bf6e0bad3_0_5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fbf6e0bad3_0_5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fbf6e0bad3_0_5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fbf6e0bad3_0_5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fbf6e0bad3_0_5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fbf6e0bad3_0_5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fbf6e0bad3_0_5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fbf6e0bad3_0_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fbf6e0bad3_0_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917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3"/>
        <p:cNvGrpSpPr/>
        <p:nvPr/>
      </p:nvGrpSpPr>
      <p:grpSpPr>
        <a:xfrm>
          <a:off x="0" y="0"/>
          <a:ext cx="0" cy="0"/>
          <a:chOff x="0" y="0"/>
          <a:chExt cx="0" cy="0"/>
        </a:xfrm>
      </p:grpSpPr>
      <p:sp>
        <p:nvSpPr>
          <p:cNvPr id="5884" name="Google Shape;5884;gfbf6e0bad3_0_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5" name="Google Shape;5885;gfbf6e0bad3_0_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fbf6e0bad3_0_9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4" name="Google Shape;6304;gfbf6e0bad3_0_9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gfbf6e0bad3_0_9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4" name="Google Shape;6474;gfbf6e0bad3_0_9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7"/>
        <p:cNvGrpSpPr/>
        <p:nvPr/>
      </p:nvGrpSpPr>
      <p:grpSpPr>
        <a:xfrm>
          <a:off x="0" y="0"/>
          <a:ext cx="0" cy="0"/>
          <a:chOff x="0" y="0"/>
          <a:chExt cx="0" cy="0"/>
        </a:xfrm>
      </p:grpSpPr>
      <p:sp>
        <p:nvSpPr>
          <p:cNvPr id="6878" name="Google Shape;6878;gfbf6e0bad3_0_9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9" name="Google Shape;6879;gfbf6e0bad3_0_9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7"/>
        <p:cNvGrpSpPr/>
        <p:nvPr/>
      </p:nvGrpSpPr>
      <p:grpSpPr>
        <a:xfrm>
          <a:off x="0" y="0"/>
          <a:ext cx="0" cy="0"/>
          <a:chOff x="0" y="0"/>
          <a:chExt cx="0" cy="0"/>
        </a:xfrm>
      </p:grpSpPr>
      <p:sp>
        <p:nvSpPr>
          <p:cNvPr id="7258" name="Google Shape;7258;gfbf6e0bad3_0_10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9" name="Google Shape;7259;gfbf6e0bad3_0_10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1"/>
        <p:cNvGrpSpPr/>
        <p:nvPr/>
      </p:nvGrpSpPr>
      <p:grpSpPr>
        <a:xfrm>
          <a:off x="0" y="0"/>
          <a:ext cx="0" cy="0"/>
          <a:chOff x="0" y="0"/>
          <a:chExt cx="0" cy="0"/>
        </a:xfrm>
      </p:grpSpPr>
      <p:sp>
        <p:nvSpPr>
          <p:cNvPr id="7672" name="Google Shape;7672;gfbf6e0bad3_0_10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3" name="Google Shape;7673;gfbf6e0bad3_0_10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2"/>
        <p:cNvGrpSpPr/>
        <p:nvPr/>
      </p:nvGrpSpPr>
      <p:grpSpPr>
        <a:xfrm>
          <a:off x="0" y="0"/>
          <a:ext cx="0" cy="0"/>
          <a:chOff x="0" y="0"/>
          <a:chExt cx="0" cy="0"/>
        </a:xfrm>
      </p:grpSpPr>
      <p:sp>
        <p:nvSpPr>
          <p:cNvPr id="8033" name="Google Shape;8033;gfbf6e0bad3_0_10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4" name="Google Shape;8034;gfbf6e0bad3_0_10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2"/>
        <p:cNvGrpSpPr/>
        <p:nvPr/>
      </p:nvGrpSpPr>
      <p:grpSpPr>
        <a:xfrm>
          <a:off x="0" y="0"/>
          <a:ext cx="0" cy="0"/>
          <a:chOff x="0" y="0"/>
          <a:chExt cx="0" cy="0"/>
        </a:xfrm>
      </p:grpSpPr>
      <p:sp>
        <p:nvSpPr>
          <p:cNvPr id="8543" name="Google Shape;8543;gfbf6e0bad3_0_11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4" name="Google Shape;8544;gfbf6e0bad3_0_1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2"/>
        <p:cNvGrpSpPr/>
        <p:nvPr/>
      </p:nvGrpSpPr>
      <p:grpSpPr>
        <a:xfrm>
          <a:off x="0" y="0"/>
          <a:ext cx="0" cy="0"/>
          <a:chOff x="0" y="0"/>
          <a:chExt cx="0" cy="0"/>
        </a:xfrm>
      </p:grpSpPr>
      <p:sp>
        <p:nvSpPr>
          <p:cNvPr id="9163" name="Google Shape;9163;gfbf6e0bad3_0_12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4" name="Google Shape;9164;gfbf6e0bad3_0_1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6"/>
        <p:cNvGrpSpPr/>
        <p:nvPr/>
      </p:nvGrpSpPr>
      <p:grpSpPr>
        <a:xfrm>
          <a:off x="0" y="0"/>
          <a:ext cx="0" cy="0"/>
          <a:chOff x="0" y="0"/>
          <a:chExt cx="0" cy="0"/>
        </a:xfrm>
      </p:grpSpPr>
      <p:sp>
        <p:nvSpPr>
          <p:cNvPr id="9757" name="Google Shape;9757;gfbf6e0bad3_0_12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8" name="Google Shape;9758;gfbf6e0bad3_0_12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640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7"/>
        <p:cNvGrpSpPr/>
        <p:nvPr/>
      </p:nvGrpSpPr>
      <p:grpSpPr>
        <a:xfrm>
          <a:off x="0" y="0"/>
          <a:ext cx="0" cy="0"/>
          <a:chOff x="0" y="0"/>
          <a:chExt cx="0" cy="0"/>
        </a:xfrm>
      </p:grpSpPr>
      <p:sp>
        <p:nvSpPr>
          <p:cNvPr id="10078" name="Google Shape;10078;gfbf6e0bad3_0_1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9" name="Google Shape;10079;gfbf6e0bad3_0_1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5"/>
        <p:cNvGrpSpPr/>
        <p:nvPr/>
      </p:nvGrpSpPr>
      <p:grpSpPr>
        <a:xfrm>
          <a:off x="0" y="0"/>
          <a:ext cx="0" cy="0"/>
          <a:chOff x="0" y="0"/>
          <a:chExt cx="0" cy="0"/>
        </a:xfrm>
      </p:grpSpPr>
      <p:sp>
        <p:nvSpPr>
          <p:cNvPr id="10386" name="Google Shape;10386;gfbf6e0bad3_2_1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7" name="Google Shape;10387;gfbf6e0bad3_2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2"/>
        <p:cNvGrpSpPr/>
        <p:nvPr/>
      </p:nvGrpSpPr>
      <p:grpSpPr>
        <a:xfrm>
          <a:off x="0" y="0"/>
          <a:ext cx="0" cy="0"/>
          <a:chOff x="0" y="0"/>
          <a:chExt cx="0" cy="0"/>
        </a:xfrm>
      </p:grpSpPr>
      <p:sp>
        <p:nvSpPr>
          <p:cNvPr id="10883" name="Google Shape;10883;gfbf6e0bad3_2_2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4" name="Google Shape;10884;gfbf6e0bad3_2_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5"/>
        <p:cNvGrpSpPr/>
        <p:nvPr/>
      </p:nvGrpSpPr>
      <p:grpSpPr>
        <a:xfrm>
          <a:off x="0" y="0"/>
          <a:ext cx="0" cy="0"/>
          <a:chOff x="0" y="0"/>
          <a:chExt cx="0" cy="0"/>
        </a:xfrm>
      </p:grpSpPr>
      <p:sp>
        <p:nvSpPr>
          <p:cNvPr id="11496" name="Google Shape;11496;gfbf6e0bad3_2_2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7" name="Google Shape;11497;gfbf6e0bad3_2_2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7"/>
        <p:cNvGrpSpPr/>
        <p:nvPr/>
      </p:nvGrpSpPr>
      <p:grpSpPr>
        <a:xfrm>
          <a:off x="0" y="0"/>
          <a:ext cx="0" cy="0"/>
          <a:chOff x="0" y="0"/>
          <a:chExt cx="0" cy="0"/>
        </a:xfrm>
      </p:grpSpPr>
      <p:sp>
        <p:nvSpPr>
          <p:cNvPr id="12048" name="Google Shape;12048;gfbf6e0bad3_0_1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9" name="Google Shape;12049;gfbf6e0bad3_0_1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fc62c74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fc62c74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8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fbeff9740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fbeff9740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7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6500" y="1608650"/>
            <a:ext cx="5571000" cy="1773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60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536350" y="3298983"/>
            <a:ext cx="4071300" cy="364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6"/>
        <p:cNvGrpSpPr/>
        <p:nvPr/>
      </p:nvGrpSpPr>
      <p:grpSpPr>
        <a:xfrm>
          <a:off x="0" y="0"/>
          <a:ext cx="0" cy="0"/>
          <a:chOff x="0" y="0"/>
          <a:chExt cx="0" cy="0"/>
        </a:xfrm>
      </p:grpSpPr>
      <p:sp>
        <p:nvSpPr>
          <p:cNvPr id="787" name="Google Shape;787;p11"/>
          <p:cNvSpPr txBox="1">
            <a:spLocks noGrp="1"/>
          </p:cNvSpPr>
          <p:nvPr>
            <p:ph type="title" hasCustomPrompt="1"/>
          </p:nvPr>
        </p:nvSpPr>
        <p:spPr>
          <a:xfrm>
            <a:off x="2252950" y="1756925"/>
            <a:ext cx="4638000" cy="1106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8" name="Google Shape;788;p11"/>
          <p:cNvSpPr txBox="1">
            <a:spLocks noGrp="1"/>
          </p:cNvSpPr>
          <p:nvPr>
            <p:ph type="subTitle" idx="1"/>
          </p:nvPr>
        </p:nvSpPr>
        <p:spPr>
          <a:xfrm>
            <a:off x="2253200" y="2894425"/>
            <a:ext cx="4637700" cy="512100"/>
          </a:xfrm>
          <a:prstGeom prst="rect">
            <a:avLst/>
          </a:prstGeom>
          <a:solidFill>
            <a:schemeClr val="accen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b="1">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898"/>
        <p:cNvGrpSpPr/>
        <p:nvPr/>
      </p:nvGrpSpPr>
      <p:grpSpPr>
        <a:xfrm>
          <a:off x="0" y="0"/>
          <a:ext cx="0" cy="0"/>
          <a:chOff x="0" y="0"/>
          <a:chExt cx="0" cy="0"/>
        </a:xfrm>
      </p:grpSpPr>
      <p:sp>
        <p:nvSpPr>
          <p:cNvPr id="899" name="Google Shape;899;p13"/>
          <p:cNvSpPr txBox="1">
            <a:spLocks noGrp="1"/>
          </p:cNvSpPr>
          <p:nvPr>
            <p:ph type="title"/>
          </p:nvPr>
        </p:nvSpPr>
        <p:spPr>
          <a:xfrm>
            <a:off x="77260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0" name="Google Shape;900;p13"/>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1" name="Google Shape;901;p13"/>
          <p:cNvSpPr txBox="1">
            <a:spLocks noGrp="1"/>
          </p:cNvSpPr>
          <p:nvPr>
            <p:ph type="title" idx="2"/>
          </p:nvPr>
        </p:nvSpPr>
        <p:spPr>
          <a:xfrm>
            <a:off x="4341350" y="179457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2" name="Google Shape;902;p13"/>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3" name="Google Shape;903;p13"/>
          <p:cNvSpPr txBox="1">
            <a:spLocks noGrp="1"/>
          </p:cNvSpPr>
          <p:nvPr>
            <p:ph type="title" idx="4"/>
          </p:nvPr>
        </p:nvSpPr>
        <p:spPr>
          <a:xfrm>
            <a:off x="772600" y="3540828"/>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4" name="Google Shape;904;p13"/>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5" name="Google Shape;905;p13"/>
          <p:cNvSpPr txBox="1">
            <a:spLocks noGrp="1"/>
          </p:cNvSpPr>
          <p:nvPr>
            <p:ph type="title" idx="6"/>
          </p:nvPr>
        </p:nvSpPr>
        <p:spPr>
          <a:xfrm>
            <a:off x="4341350" y="3540825"/>
            <a:ext cx="2201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6" name="Google Shape;906;p13"/>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7" name="Google Shape;907;p13"/>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8" name="Google Shape;908;p13"/>
          <p:cNvSpPr txBox="1">
            <a:spLocks noGrp="1"/>
          </p:cNvSpPr>
          <p:nvPr>
            <p:ph type="title" idx="9" hasCustomPrompt="1"/>
          </p:nvPr>
        </p:nvSpPr>
        <p:spPr>
          <a:xfrm>
            <a:off x="862921" y="1143050"/>
            <a:ext cx="572700" cy="572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909" name="Google Shape;909;p13"/>
          <p:cNvSpPr txBox="1">
            <a:spLocks noGrp="1"/>
          </p:cNvSpPr>
          <p:nvPr>
            <p:ph type="title" idx="13" hasCustomPrompt="1"/>
          </p:nvPr>
        </p:nvSpPr>
        <p:spPr>
          <a:xfrm>
            <a:off x="862925" y="2922196"/>
            <a:ext cx="572700" cy="5613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a:spLocks noGrp="1"/>
          </p:cNvSpPr>
          <p:nvPr>
            <p:ph type="title" idx="14" hasCustomPrompt="1"/>
          </p:nvPr>
        </p:nvSpPr>
        <p:spPr>
          <a:xfrm>
            <a:off x="4442125" y="1143050"/>
            <a:ext cx="572700" cy="5727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a:spLocks noGrp="1"/>
          </p:cNvSpPr>
          <p:nvPr>
            <p:ph type="title" idx="15" hasCustomPrompt="1"/>
          </p:nvPr>
        </p:nvSpPr>
        <p:spPr>
          <a:xfrm>
            <a:off x="4442126" y="2910866"/>
            <a:ext cx="572700" cy="5613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966"/>
        <p:cNvGrpSpPr/>
        <p:nvPr/>
      </p:nvGrpSpPr>
      <p:grpSpPr>
        <a:xfrm>
          <a:off x="0" y="0"/>
          <a:ext cx="0" cy="0"/>
          <a:chOff x="0" y="0"/>
          <a:chExt cx="0" cy="0"/>
        </a:xfrm>
      </p:grpSpPr>
      <p:sp>
        <p:nvSpPr>
          <p:cNvPr id="967" name="Google Shape;967;p14"/>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8" name="Google Shape;968;p14"/>
          <p:cNvSpPr txBox="1">
            <a:spLocks noGrp="1"/>
          </p:cNvSpPr>
          <p:nvPr>
            <p:ph type="title"/>
          </p:nvPr>
        </p:nvSpPr>
        <p:spPr>
          <a:xfrm>
            <a:off x="4633250" y="1359425"/>
            <a:ext cx="3346200" cy="14391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013"/>
        <p:cNvGrpSpPr/>
        <p:nvPr/>
      </p:nvGrpSpPr>
      <p:grpSpPr>
        <a:xfrm>
          <a:off x="0" y="0"/>
          <a:ext cx="0" cy="0"/>
          <a:chOff x="0" y="0"/>
          <a:chExt cx="0" cy="0"/>
        </a:xfrm>
      </p:grpSpPr>
      <p:sp>
        <p:nvSpPr>
          <p:cNvPr id="1014" name="Google Shape;101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5"/>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1064"/>
        <p:cNvGrpSpPr/>
        <p:nvPr/>
      </p:nvGrpSpPr>
      <p:grpSpPr>
        <a:xfrm>
          <a:off x="0" y="0"/>
          <a:ext cx="0" cy="0"/>
          <a:chOff x="0" y="0"/>
          <a:chExt cx="0" cy="0"/>
        </a:xfrm>
      </p:grpSpPr>
      <p:sp>
        <p:nvSpPr>
          <p:cNvPr id="1065" name="Google Shape;1065;p16"/>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6" name="Google Shape;1066;p16"/>
          <p:cNvSpPr txBox="1">
            <a:spLocks noGrp="1"/>
          </p:cNvSpPr>
          <p:nvPr>
            <p:ph type="title"/>
          </p:nvPr>
        </p:nvSpPr>
        <p:spPr>
          <a:xfrm>
            <a:off x="1230650" y="1871500"/>
            <a:ext cx="1839900" cy="66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1121"/>
        <p:cNvGrpSpPr/>
        <p:nvPr/>
      </p:nvGrpSpPr>
      <p:grpSpPr>
        <a:xfrm>
          <a:off x="0" y="0"/>
          <a:ext cx="0" cy="0"/>
          <a:chOff x="0" y="0"/>
          <a:chExt cx="0" cy="0"/>
        </a:xfrm>
      </p:grpSpPr>
      <p:sp>
        <p:nvSpPr>
          <p:cNvPr id="1122" name="Google Shape;1122;p17"/>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232" name="Google Shape;1232;p17"/>
          <p:cNvSpPr txBox="1">
            <a:spLocks noGrp="1"/>
          </p:cNvSpPr>
          <p:nvPr>
            <p:ph type="title"/>
          </p:nvPr>
        </p:nvSpPr>
        <p:spPr>
          <a:xfrm>
            <a:off x="872400" y="5974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3" name="Google Shape;1233;p17"/>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234"/>
        <p:cNvGrpSpPr/>
        <p:nvPr/>
      </p:nvGrpSpPr>
      <p:grpSpPr>
        <a:xfrm>
          <a:off x="0" y="0"/>
          <a:ext cx="0" cy="0"/>
          <a:chOff x="0" y="0"/>
          <a:chExt cx="0" cy="0"/>
        </a:xfrm>
      </p:grpSpPr>
      <p:sp>
        <p:nvSpPr>
          <p:cNvPr id="1235" name="Google Shape;1235;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268"/>
        <p:cNvGrpSpPr/>
        <p:nvPr/>
      </p:nvGrpSpPr>
      <p:grpSpPr>
        <a:xfrm>
          <a:off x="0" y="0"/>
          <a:ext cx="0" cy="0"/>
          <a:chOff x="0" y="0"/>
          <a:chExt cx="0" cy="0"/>
        </a:xfrm>
      </p:grpSpPr>
      <p:sp>
        <p:nvSpPr>
          <p:cNvPr id="1269" name="Google Shape;126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340"/>
        <p:cNvGrpSpPr/>
        <p:nvPr/>
      </p:nvGrpSpPr>
      <p:grpSpPr>
        <a:xfrm>
          <a:off x="0" y="0"/>
          <a:ext cx="0" cy="0"/>
          <a:chOff x="0" y="0"/>
          <a:chExt cx="0" cy="0"/>
        </a:xfrm>
      </p:grpSpPr>
      <p:sp>
        <p:nvSpPr>
          <p:cNvPr id="1341" name="Google Shape;1341;p2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2152350" y="2330189"/>
            <a:ext cx="4839300" cy="8418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0" name="Google Shape;140;p3"/>
          <p:cNvSpPr txBox="1">
            <a:spLocks noGrp="1"/>
          </p:cNvSpPr>
          <p:nvPr>
            <p:ph type="title" idx="2" hasCustomPrompt="1"/>
          </p:nvPr>
        </p:nvSpPr>
        <p:spPr>
          <a:xfrm>
            <a:off x="3927750" y="1059008"/>
            <a:ext cx="1288500" cy="1189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6000"/>
              <a:buNone/>
              <a:defRPr sz="67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41" name="Google Shape;141;p3"/>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2_1_1_1">
    <p:spTree>
      <p:nvGrpSpPr>
        <p:cNvPr id="1" name="Shape 1361"/>
        <p:cNvGrpSpPr/>
        <p:nvPr/>
      </p:nvGrpSpPr>
      <p:grpSpPr>
        <a:xfrm>
          <a:off x="0" y="0"/>
          <a:ext cx="0" cy="0"/>
          <a:chOff x="0" y="0"/>
          <a:chExt cx="0" cy="0"/>
        </a:xfrm>
      </p:grpSpPr>
      <p:sp>
        <p:nvSpPr>
          <p:cNvPr id="1362" name="Google Shape;1362;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2_1_1_1_1">
    <p:spTree>
      <p:nvGrpSpPr>
        <p:cNvPr id="1" name="Shape 1417"/>
        <p:cNvGrpSpPr/>
        <p:nvPr/>
      </p:nvGrpSpPr>
      <p:grpSpPr>
        <a:xfrm>
          <a:off x="0" y="0"/>
          <a:ext cx="0" cy="0"/>
          <a:chOff x="0" y="0"/>
          <a:chExt cx="0" cy="0"/>
        </a:xfrm>
      </p:grpSpPr>
      <p:sp>
        <p:nvSpPr>
          <p:cNvPr id="1418" name="Google Shape;1418;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6">
    <p:spTree>
      <p:nvGrpSpPr>
        <p:cNvPr id="1" name="Shape 1419"/>
        <p:cNvGrpSpPr/>
        <p:nvPr/>
      </p:nvGrpSpPr>
      <p:grpSpPr>
        <a:xfrm>
          <a:off x="0" y="0"/>
          <a:ext cx="0" cy="0"/>
          <a:chOff x="0" y="0"/>
          <a:chExt cx="0" cy="0"/>
        </a:xfrm>
      </p:grpSpPr>
      <p:sp>
        <p:nvSpPr>
          <p:cNvPr id="1420" name="Google Shape;1420;p2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497"/>
        <p:cNvGrpSpPr/>
        <p:nvPr/>
      </p:nvGrpSpPr>
      <p:grpSpPr>
        <a:xfrm>
          <a:off x="0" y="0"/>
          <a:ext cx="0" cy="0"/>
          <a:chOff x="0" y="0"/>
          <a:chExt cx="0" cy="0"/>
        </a:xfrm>
      </p:grpSpPr>
      <p:sp>
        <p:nvSpPr>
          <p:cNvPr id="1498" name="Google Shape;1498;p24"/>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499" name="Google Shape;1499;p24"/>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Anton"/>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Anton"/>
              <a:buNone/>
              <a:defRPr sz="2500">
                <a:latin typeface="Anton"/>
                <a:ea typeface="Anton"/>
                <a:cs typeface="Anton"/>
                <a:sym typeface="Anton"/>
              </a:defRPr>
            </a:lvl2pPr>
            <a:lvl3pPr lvl="2" algn="ctr" rtl="0">
              <a:lnSpc>
                <a:spcPct val="100000"/>
              </a:lnSpc>
              <a:spcBef>
                <a:spcPts val="0"/>
              </a:spcBef>
              <a:spcAft>
                <a:spcPts val="0"/>
              </a:spcAft>
              <a:buSzPts val="2500"/>
              <a:buFont typeface="Anton"/>
              <a:buNone/>
              <a:defRPr sz="2500">
                <a:latin typeface="Anton"/>
                <a:ea typeface="Anton"/>
                <a:cs typeface="Anton"/>
                <a:sym typeface="Anton"/>
              </a:defRPr>
            </a:lvl3pPr>
            <a:lvl4pPr lvl="3" algn="ctr" rtl="0">
              <a:lnSpc>
                <a:spcPct val="100000"/>
              </a:lnSpc>
              <a:spcBef>
                <a:spcPts val="0"/>
              </a:spcBef>
              <a:spcAft>
                <a:spcPts val="0"/>
              </a:spcAft>
              <a:buSzPts val="2500"/>
              <a:buFont typeface="Anton"/>
              <a:buNone/>
              <a:defRPr sz="2500">
                <a:latin typeface="Anton"/>
                <a:ea typeface="Anton"/>
                <a:cs typeface="Anton"/>
                <a:sym typeface="Anton"/>
              </a:defRPr>
            </a:lvl4pPr>
            <a:lvl5pPr lvl="4" algn="ctr" rtl="0">
              <a:lnSpc>
                <a:spcPct val="100000"/>
              </a:lnSpc>
              <a:spcBef>
                <a:spcPts val="0"/>
              </a:spcBef>
              <a:spcAft>
                <a:spcPts val="0"/>
              </a:spcAft>
              <a:buSzPts val="2500"/>
              <a:buFont typeface="Anton"/>
              <a:buNone/>
              <a:defRPr sz="2500">
                <a:latin typeface="Anton"/>
                <a:ea typeface="Anton"/>
                <a:cs typeface="Anton"/>
                <a:sym typeface="Anton"/>
              </a:defRPr>
            </a:lvl5pPr>
            <a:lvl6pPr lvl="5" algn="ctr" rtl="0">
              <a:lnSpc>
                <a:spcPct val="100000"/>
              </a:lnSpc>
              <a:spcBef>
                <a:spcPts val="0"/>
              </a:spcBef>
              <a:spcAft>
                <a:spcPts val="0"/>
              </a:spcAft>
              <a:buSzPts val="2500"/>
              <a:buFont typeface="Anton"/>
              <a:buNone/>
              <a:defRPr sz="2500">
                <a:latin typeface="Anton"/>
                <a:ea typeface="Anton"/>
                <a:cs typeface="Anton"/>
                <a:sym typeface="Anton"/>
              </a:defRPr>
            </a:lvl6pPr>
            <a:lvl7pPr lvl="6" algn="ctr" rtl="0">
              <a:lnSpc>
                <a:spcPct val="100000"/>
              </a:lnSpc>
              <a:spcBef>
                <a:spcPts val="0"/>
              </a:spcBef>
              <a:spcAft>
                <a:spcPts val="0"/>
              </a:spcAft>
              <a:buSzPts val="2500"/>
              <a:buFont typeface="Anton"/>
              <a:buNone/>
              <a:defRPr sz="2500">
                <a:latin typeface="Anton"/>
                <a:ea typeface="Anton"/>
                <a:cs typeface="Anton"/>
                <a:sym typeface="Anton"/>
              </a:defRPr>
            </a:lvl7pPr>
            <a:lvl8pPr lvl="7" algn="ctr" rtl="0">
              <a:lnSpc>
                <a:spcPct val="100000"/>
              </a:lnSpc>
              <a:spcBef>
                <a:spcPts val="0"/>
              </a:spcBef>
              <a:spcAft>
                <a:spcPts val="0"/>
              </a:spcAft>
              <a:buSzPts val="2500"/>
              <a:buFont typeface="Anton"/>
              <a:buNone/>
              <a:defRPr sz="2500">
                <a:latin typeface="Anton"/>
                <a:ea typeface="Anton"/>
                <a:cs typeface="Anton"/>
                <a:sym typeface="Anton"/>
              </a:defRPr>
            </a:lvl8pPr>
            <a:lvl9pPr lvl="8" algn="ctr" rtl="0">
              <a:lnSpc>
                <a:spcPct val="100000"/>
              </a:lnSpc>
              <a:spcBef>
                <a:spcPts val="0"/>
              </a:spcBef>
              <a:spcAft>
                <a:spcPts val="0"/>
              </a:spcAft>
              <a:buSzPts val="2500"/>
              <a:buFont typeface="Anton"/>
              <a:buNone/>
              <a:defRPr sz="2500">
                <a:latin typeface="Anton"/>
                <a:ea typeface="Anton"/>
                <a:cs typeface="Anton"/>
                <a:sym typeface="Anton"/>
              </a:defRPr>
            </a:lvl9pPr>
          </a:lstStyle>
          <a:p>
            <a:endParaRPr/>
          </a:p>
        </p:txBody>
      </p:sp>
      <p:sp>
        <p:nvSpPr>
          <p:cNvPr id="1500" name="Google Shape;1500;p24"/>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1" name="Google Shape;1501;p24"/>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2" name="Google Shape;1502;p24"/>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60"/>
        <p:cNvGrpSpPr/>
        <p:nvPr/>
      </p:nvGrpSpPr>
      <p:grpSpPr>
        <a:xfrm>
          <a:off x="0" y="0"/>
          <a:ext cx="0" cy="0"/>
          <a:chOff x="0" y="0"/>
          <a:chExt cx="0" cy="0"/>
        </a:xfrm>
      </p:grpSpPr>
      <p:sp>
        <p:nvSpPr>
          <p:cNvPr id="1561" name="Google Shape;1561;p25"/>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2" name="Google Shape;1562;p25"/>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25"/>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4" name="Google Shape;1564;p25"/>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25"/>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6" name="Google Shape;1566;p25"/>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title" idx="6"/>
          </p:nvPr>
        </p:nvSpPr>
        <p:spPr>
          <a:xfrm>
            <a:off x="720000" y="445025"/>
            <a:ext cx="77040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3"/>
        <p:cNvGrpSpPr/>
        <p:nvPr/>
      </p:nvGrpSpPr>
      <p:grpSpPr>
        <a:xfrm>
          <a:off x="0" y="0"/>
          <a:ext cx="0" cy="0"/>
          <a:chOff x="0" y="0"/>
          <a:chExt cx="0" cy="0"/>
        </a:xfrm>
      </p:grpSpPr>
      <p:sp>
        <p:nvSpPr>
          <p:cNvPr id="1604" name="Google Shape;1604;p26"/>
          <p:cNvSpPr txBox="1">
            <a:spLocks noGrp="1"/>
          </p:cNvSpPr>
          <p:nvPr>
            <p:ph type="title"/>
          </p:nvPr>
        </p:nvSpPr>
        <p:spPr>
          <a:xfrm>
            <a:off x="22406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5" name="Google Shape;1605;p26"/>
          <p:cNvSpPr txBox="1">
            <a:spLocks noGrp="1"/>
          </p:cNvSpPr>
          <p:nvPr>
            <p:ph type="subTitle" idx="1"/>
          </p:nvPr>
        </p:nvSpPr>
        <p:spPr>
          <a:xfrm>
            <a:off x="20497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6" name="Google Shape;1606;p26"/>
          <p:cNvSpPr txBox="1">
            <a:spLocks noGrp="1"/>
          </p:cNvSpPr>
          <p:nvPr>
            <p:ph type="title" idx="2"/>
          </p:nvPr>
        </p:nvSpPr>
        <p:spPr>
          <a:xfrm>
            <a:off x="4942250" y="1642175"/>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7" name="Google Shape;1607;p26"/>
          <p:cNvSpPr txBox="1">
            <a:spLocks noGrp="1"/>
          </p:cNvSpPr>
          <p:nvPr>
            <p:ph type="subTitle" idx="3"/>
          </p:nvPr>
        </p:nvSpPr>
        <p:spPr>
          <a:xfrm>
            <a:off x="4751300" y="2013828"/>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8" name="Google Shape;1608;p26"/>
          <p:cNvSpPr txBox="1">
            <a:spLocks noGrp="1"/>
          </p:cNvSpPr>
          <p:nvPr>
            <p:ph type="title" idx="4"/>
          </p:nvPr>
        </p:nvSpPr>
        <p:spPr>
          <a:xfrm>
            <a:off x="2240650" y="3159826"/>
            <a:ext cx="19611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9" name="Google Shape;1609;p26"/>
          <p:cNvSpPr txBox="1">
            <a:spLocks noGrp="1"/>
          </p:cNvSpPr>
          <p:nvPr>
            <p:ph type="subTitle" idx="5"/>
          </p:nvPr>
        </p:nvSpPr>
        <p:spPr>
          <a:xfrm>
            <a:off x="20497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0" name="Google Shape;1610;p26"/>
          <p:cNvSpPr txBox="1">
            <a:spLocks noGrp="1"/>
          </p:cNvSpPr>
          <p:nvPr>
            <p:ph type="title" idx="6"/>
          </p:nvPr>
        </p:nvSpPr>
        <p:spPr>
          <a:xfrm>
            <a:off x="4949150" y="3159826"/>
            <a:ext cx="19473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1" name="Google Shape;1611;p26"/>
          <p:cNvSpPr txBox="1">
            <a:spLocks noGrp="1"/>
          </p:cNvSpPr>
          <p:nvPr>
            <p:ph type="subTitle" idx="7"/>
          </p:nvPr>
        </p:nvSpPr>
        <p:spPr>
          <a:xfrm>
            <a:off x="4751300" y="3531479"/>
            <a:ext cx="2343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2" name="Google Shape;1612;p26"/>
          <p:cNvSpPr txBox="1">
            <a:spLocks noGrp="1"/>
          </p:cNvSpPr>
          <p:nvPr>
            <p:ph type="title" idx="8"/>
          </p:nvPr>
        </p:nvSpPr>
        <p:spPr>
          <a:xfrm>
            <a:off x="1938900" y="445025"/>
            <a:ext cx="5266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15"/>
        <p:cNvGrpSpPr/>
        <p:nvPr/>
      </p:nvGrpSpPr>
      <p:grpSpPr>
        <a:xfrm>
          <a:off x="0" y="0"/>
          <a:ext cx="0" cy="0"/>
          <a:chOff x="0" y="0"/>
          <a:chExt cx="0" cy="0"/>
        </a:xfrm>
      </p:grpSpPr>
      <p:sp>
        <p:nvSpPr>
          <p:cNvPr id="1716" name="Google Shape;1716;p27"/>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7" name="Google Shape;1717;p27"/>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8" name="Google Shape;1718;p27"/>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9" name="Google Shape;1719;p27"/>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0" name="Google Shape;1720;p27"/>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1" name="Google Shape;1721;p27"/>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2" name="Google Shape;1722;p27"/>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3" name="Google Shape;1723;p27"/>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4" name="Google Shape;1724;p27"/>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5" name="Google Shape;1725;p27"/>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7"/>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7" name="Google Shape;1727;p27"/>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8" name="Google Shape;1728;p27"/>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02"/>
        <p:cNvGrpSpPr/>
        <p:nvPr/>
      </p:nvGrpSpPr>
      <p:grpSpPr>
        <a:xfrm>
          <a:off x="0" y="0"/>
          <a:ext cx="0" cy="0"/>
          <a:chOff x="0" y="0"/>
          <a:chExt cx="0" cy="0"/>
        </a:xfrm>
      </p:grpSpPr>
      <p:sp>
        <p:nvSpPr>
          <p:cNvPr id="1803" name="Google Shape;1803;p28"/>
          <p:cNvSpPr txBox="1">
            <a:spLocks noGrp="1"/>
          </p:cNvSpPr>
          <p:nvPr>
            <p:ph type="title" hasCustomPrompt="1"/>
          </p:nvPr>
        </p:nvSpPr>
        <p:spPr>
          <a:xfrm>
            <a:off x="3590250" y="1374550"/>
            <a:ext cx="1963500" cy="1046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4" name="Google Shape;1804;p28"/>
          <p:cNvSpPr txBox="1">
            <a:spLocks noGrp="1"/>
          </p:cNvSpPr>
          <p:nvPr>
            <p:ph type="subTitle" idx="1"/>
          </p:nvPr>
        </p:nvSpPr>
        <p:spPr>
          <a:xfrm>
            <a:off x="3590250" y="2421250"/>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5" name="Google Shape;1805;p28"/>
          <p:cNvSpPr txBox="1">
            <a:spLocks noGrp="1"/>
          </p:cNvSpPr>
          <p:nvPr>
            <p:ph type="title" idx="2" hasCustomPrompt="1"/>
          </p:nvPr>
        </p:nvSpPr>
        <p:spPr>
          <a:xfrm>
            <a:off x="3590250" y="2920275"/>
            <a:ext cx="1963500" cy="104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06" name="Google Shape;1806;p28"/>
          <p:cNvSpPr txBox="1">
            <a:spLocks noGrp="1"/>
          </p:cNvSpPr>
          <p:nvPr>
            <p:ph type="subTitle" idx="3"/>
          </p:nvPr>
        </p:nvSpPr>
        <p:spPr>
          <a:xfrm>
            <a:off x="3590250" y="3966825"/>
            <a:ext cx="1963500" cy="540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7" name="Google Shape;1807;p28"/>
          <p:cNvSpPr txBox="1">
            <a:spLocks noGrp="1"/>
          </p:cNvSpPr>
          <p:nvPr>
            <p:ph type="title" idx="4"/>
          </p:nvPr>
        </p:nvSpPr>
        <p:spPr>
          <a:xfrm>
            <a:off x="1945975" y="445025"/>
            <a:ext cx="5252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userDrawn="1">
  <p:cSld name="BLANK_1_1_1_1_1_1_3">
    <p:spTree>
      <p:nvGrpSpPr>
        <p:cNvPr id="1" name="Shape 1884"/>
        <p:cNvGrpSpPr/>
        <p:nvPr/>
      </p:nvGrpSpPr>
      <p:grpSpPr>
        <a:xfrm>
          <a:off x="0" y="0"/>
          <a:ext cx="0" cy="0"/>
          <a:chOff x="0" y="0"/>
          <a:chExt cx="0" cy="0"/>
        </a:xfrm>
      </p:grpSpPr>
      <p:sp>
        <p:nvSpPr>
          <p:cNvPr id="1885" name="Google Shape;1885;p29"/>
          <p:cNvSpPr txBox="1">
            <a:spLocks noGrp="1"/>
          </p:cNvSpPr>
          <p:nvPr>
            <p:ph type="title" hasCustomPrompt="1"/>
          </p:nvPr>
        </p:nvSpPr>
        <p:spPr>
          <a:xfrm>
            <a:off x="1443125" y="1480364"/>
            <a:ext cx="813300" cy="7194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886" name="Google Shape;1886;p29"/>
          <p:cNvSpPr txBox="1">
            <a:spLocks noGrp="1"/>
          </p:cNvSpPr>
          <p:nvPr>
            <p:ph type="title" idx="2" hasCustomPrompt="1"/>
          </p:nvPr>
        </p:nvSpPr>
        <p:spPr>
          <a:xfrm>
            <a:off x="1443125" y="2513242"/>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41" name="Google Shape;1941;p29"/>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2" name="Google Shape;1942;p29"/>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3" name="Google Shape;1943;p29"/>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4" name="Google Shape;1944;p29"/>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29"/>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6" name="Google Shape;1946;p29"/>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7" name="Google Shape;1947;p29"/>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8" name="Google Shape;1948;p29"/>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9" name="Google Shape;1949;p29"/>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0" name="Google Shape;1950;p29"/>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1" name="Google Shape;1951;p29"/>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2" name="Google Shape;1952;p29"/>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3" name="Google Shape;1953;p29"/>
          <p:cNvSpPr txBox="1">
            <a:spLocks noGrp="1"/>
          </p:cNvSpPr>
          <p:nvPr>
            <p:ph type="title" idx="17" hasCustomPrompt="1"/>
          </p:nvPr>
        </p:nvSpPr>
        <p:spPr>
          <a:xfrm>
            <a:off x="1443125" y="3608139"/>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4" name="Google Shape;1954;p29"/>
          <p:cNvSpPr txBox="1">
            <a:spLocks noGrp="1"/>
          </p:cNvSpPr>
          <p:nvPr>
            <p:ph type="title" idx="18" hasCustomPrompt="1"/>
          </p:nvPr>
        </p:nvSpPr>
        <p:spPr>
          <a:xfrm>
            <a:off x="4487650" y="1511375"/>
            <a:ext cx="813300" cy="71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5" name="Google Shape;1955;p29"/>
          <p:cNvSpPr txBox="1">
            <a:spLocks noGrp="1"/>
          </p:cNvSpPr>
          <p:nvPr>
            <p:ph type="title" idx="19" hasCustomPrompt="1"/>
          </p:nvPr>
        </p:nvSpPr>
        <p:spPr>
          <a:xfrm>
            <a:off x="4487650" y="2544253"/>
            <a:ext cx="813300" cy="71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6" name="Google Shape;1956;p29"/>
          <p:cNvSpPr txBox="1">
            <a:spLocks noGrp="1"/>
          </p:cNvSpPr>
          <p:nvPr>
            <p:ph type="title" idx="20" hasCustomPrompt="1"/>
          </p:nvPr>
        </p:nvSpPr>
        <p:spPr>
          <a:xfrm>
            <a:off x="4487650" y="3639150"/>
            <a:ext cx="813300" cy="719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957" name="Google Shape;1957;p29"/>
          <p:cNvSpPr txBox="1">
            <a:spLocks noGrp="1"/>
          </p:cNvSpPr>
          <p:nvPr>
            <p:ph type="title" idx="21"/>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58"/>
        <p:cNvGrpSpPr/>
        <p:nvPr/>
      </p:nvGrpSpPr>
      <p:grpSpPr>
        <a:xfrm>
          <a:off x="0" y="0"/>
          <a:ext cx="0" cy="0"/>
          <a:chOff x="0" y="0"/>
          <a:chExt cx="0" cy="0"/>
        </a:xfrm>
      </p:grpSpPr>
      <p:sp>
        <p:nvSpPr>
          <p:cNvPr id="1959" name="Google Shape;1959;p30"/>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60" name="Google Shape;1960;p30"/>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1" name="Google Shape;1961;p30"/>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2" name="Google Shape;1962;p30"/>
          <p:cNvSpPr txBox="1"/>
          <p:nvPr/>
        </p:nvSpPr>
        <p:spPr>
          <a:xfrm>
            <a:off x="2844150" y="3332000"/>
            <a:ext cx="3455700" cy="73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lang="en" sz="12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lt1"/>
                </a:solidFill>
                <a:latin typeface="Anaheim"/>
                <a:ea typeface="Anaheim"/>
                <a:cs typeface="Anaheim"/>
                <a:sym typeface="Anaheim"/>
              </a:rPr>
              <a:t>, including icons by </a:t>
            </a:r>
            <a:r>
              <a:rPr lang="en" sz="12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lt1"/>
                </a:solidFill>
                <a:latin typeface="Anaheim"/>
                <a:ea typeface="Anaheim"/>
                <a:cs typeface="Anaheim"/>
                <a:sym typeface="Anaheim"/>
              </a:rPr>
              <a:t> and infographics &amp; images by </a:t>
            </a:r>
            <a:r>
              <a:rPr lang="en" sz="12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6"/>
        <p:cNvGrpSpPr/>
        <p:nvPr/>
      </p:nvGrpSpPr>
      <p:grpSpPr>
        <a:xfrm>
          <a:off x="0" y="0"/>
          <a:ext cx="0" cy="0"/>
          <a:chOff x="0" y="0"/>
          <a:chExt cx="0" cy="0"/>
        </a:xfrm>
      </p:grpSpPr>
      <p:sp>
        <p:nvSpPr>
          <p:cNvPr id="267" name="Google Shape;26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AutoNum type="arabicPeriod"/>
              <a:defRPr sz="12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2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6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0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05"/>
        <p:cNvGrpSpPr/>
        <p:nvPr/>
      </p:nvGrpSpPr>
      <p:grpSpPr>
        <a:xfrm>
          <a:off x="0" y="0"/>
          <a:ext cx="0" cy="0"/>
          <a:chOff x="0" y="0"/>
          <a:chExt cx="0" cy="0"/>
        </a:xfrm>
      </p:grpSpPr>
      <p:sp>
        <p:nvSpPr>
          <p:cNvPr id="2106" name="Google Shape;2106;p3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2"/>
        <p:cNvGrpSpPr/>
        <p:nvPr/>
      </p:nvGrpSpPr>
      <p:grpSpPr>
        <a:xfrm>
          <a:off x="0" y="0"/>
          <a:ext cx="0" cy="0"/>
          <a:chOff x="0" y="0"/>
          <a:chExt cx="0" cy="0"/>
        </a:xfrm>
      </p:grpSpPr>
      <p:sp>
        <p:nvSpPr>
          <p:cNvPr id="273" name="Google Shape;273;p5"/>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5"/>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solidFill>
                  <a:schemeClr val="dk2"/>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5" name="Google Shape;275;p5"/>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5"/>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5"/>
          <p:cNvSpPr txBox="1">
            <a:spLocks noGrp="1"/>
          </p:cNvSpPr>
          <p:nvPr>
            <p:ph type="title"/>
          </p:nvPr>
        </p:nvSpPr>
        <p:spPr>
          <a:xfrm>
            <a:off x="720000" y="445025"/>
            <a:ext cx="7704000" cy="81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8"/>
        <p:cNvGrpSpPr/>
        <p:nvPr/>
      </p:nvGrpSpPr>
      <p:grpSpPr>
        <a:xfrm>
          <a:off x="0" y="0"/>
          <a:ext cx="0" cy="0"/>
          <a:chOff x="0" y="0"/>
          <a:chExt cx="0" cy="0"/>
        </a:xfrm>
      </p:grpSpPr>
      <p:sp>
        <p:nvSpPr>
          <p:cNvPr id="339" name="Google Shape;339;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5"/>
        <p:cNvGrpSpPr/>
        <p:nvPr/>
      </p:nvGrpSpPr>
      <p:grpSpPr>
        <a:xfrm>
          <a:off x="0" y="0"/>
          <a:ext cx="0" cy="0"/>
          <a:chOff x="0" y="0"/>
          <a:chExt cx="0" cy="0"/>
        </a:xfrm>
      </p:grpSpPr>
      <p:sp>
        <p:nvSpPr>
          <p:cNvPr id="376" name="Google Shape;376;p7"/>
          <p:cNvSpPr txBox="1">
            <a:spLocks noGrp="1"/>
          </p:cNvSpPr>
          <p:nvPr>
            <p:ph type="title"/>
          </p:nvPr>
        </p:nvSpPr>
        <p:spPr>
          <a:xfrm>
            <a:off x="720000" y="445025"/>
            <a:ext cx="6018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7"/>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7"/>
        <p:cNvGrpSpPr/>
        <p:nvPr/>
      </p:nvGrpSpPr>
      <p:grpSpPr>
        <a:xfrm>
          <a:off x="0" y="0"/>
          <a:ext cx="0" cy="0"/>
          <a:chOff x="0" y="0"/>
          <a:chExt cx="0" cy="0"/>
        </a:xfrm>
      </p:grpSpPr>
      <p:sp>
        <p:nvSpPr>
          <p:cNvPr id="468" name="Google Shape;468;p8"/>
          <p:cNvSpPr txBox="1">
            <a:spLocks noGrp="1"/>
          </p:cNvSpPr>
          <p:nvPr>
            <p:ph type="title"/>
          </p:nvPr>
        </p:nvSpPr>
        <p:spPr>
          <a:xfrm>
            <a:off x="1388100" y="1905300"/>
            <a:ext cx="6367800" cy="13329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6000"/>
              <a:buNone/>
              <a:defRPr sz="6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5"/>
        <p:cNvGrpSpPr/>
        <p:nvPr/>
      </p:nvGrpSpPr>
      <p:grpSpPr>
        <a:xfrm>
          <a:off x="0" y="0"/>
          <a:ext cx="0" cy="0"/>
          <a:chOff x="0" y="0"/>
          <a:chExt cx="0" cy="0"/>
        </a:xfrm>
      </p:grpSpPr>
      <p:sp>
        <p:nvSpPr>
          <p:cNvPr id="626" name="Google Shape;626;p9"/>
          <p:cNvSpPr txBox="1">
            <a:spLocks noGrp="1"/>
          </p:cNvSpPr>
          <p:nvPr>
            <p:ph type="title"/>
          </p:nvPr>
        </p:nvSpPr>
        <p:spPr>
          <a:xfrm>
            <a:off x="999300" y="1753075"/>
            <a:ext cx="3410100" cy="695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7" name="Google Shape;627;p9"/>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6"/>
        <p:cNvGrpSpPr/>
        <p:nvPr/>
      </p:nvGrpSpPr>
      <p:grpSpPr>
        <a:xfrm>
          <a:off x="0" y="0"/>
          <a:ext cx="0" cy="0"/>
          <a:chOff x="0" y="0"/>
          <a:chExt cx="0" cy="0"/>
        </a:xfrm>
      </p:grpSpPr>
      <p:sp>
        <p:nvSpPr>
          <p:cNvPr id="737" name="Google Shape;737;p10"/>
          <p:cNvSpPr txBox="1">
            <a:spLocks noGrp="1"/>
          </p:cNvSpPr>
          <p:nvPr>
            <p:ph type="title"/>
          </p:nvPr>
        </p:nvSpPr>
        <p:spPr>
          <a:xfrm>
            <a:off x="3820375" y="3160825"/>
            <a:ext cx="4610400" cy="1329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1pPr>
            <a:lvl2pPr lvl="1"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2pPr>
            <a:lvl3pPr lvl="2"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3pPr>
            <a:lvl4pPr lvl="3"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4pPr>
            <a:lvl5pPr lvl="4"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5pPr>
            <a:lvl6pPr lvl="5"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6pPr>
            <a:lvl7pPr lvl="6"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7pPr>
            <a:lvl8pPr lvl="7"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8pPr>
            <a:lvl9pPr lvl="8" rtl="0">
              <a:spcBef>
                <a:spcPts val="0"/>
              </a:spcBef>
              <a:spcAft>
                <a:spcPts val="0"/>
              </a:spcAft>
              <a:buClr>
                <a:schemeClr val="dk2"/>
              </a:buClr>
              <a:buSzPts val="3000"/>
              <a:buFont typeface="Anton"/>
              <a:buNone/>
              <a:defRPr sz="30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1"/>
        <p:cNvGrpSpPr/>
        <p:nvPr/>
      </p:nvGrpSpPr>
      <p:grpSpPr>
        <a:xfrm>
          <a:off x="0" y="0"/>
          <a:ext cx="0" cy="0"/>
          <a:chOff x="0" y="0"/>
          <a:chExt cx="0" cy="0"/>
        </a:xfrm>
      </p:grpSpPr>
      <p:sp>
        <p:nvSpPr>
          <p:cNvPr id="2102" name="Google Shape;210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3" name="Google Shape;210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07"/>
        <p:cNvGrpSpPr/>
        <p:nvPr/>
      </p:nvGrpSpPr>
      <p:grpSpPr>
        <a:xfrm>
          <a:off x="0" y="0"/>
          <a:ext cx="0" cy="0"/>
          <a:chOff x="0" y="0"/>
          <a:chExt cx="0" cy="0"/>
        </a:xfrm>
      </p:grpSpPr>
      <p:sp>
        <p:nvSpPr>
          <p:cNvPr id="2108" name="Google Shape;210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09" name="Google Shape;210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hyperlink" Target="https://docs.google.com/spreadsheets/d/1yQz-h1U0EsTwXMrTG_cAspNyyPjyn2SaadeQ8j-M1TI/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photo/top-view-world-heart-day-concept-with-stethoscope_9472234.htm/?utm_source=slidesgo_template&amp;utm_medium=referral-link&amp;utm_campaign=sg_resources&amp;utm_content=freepik" TargetMode="External"/><Relationship Id="rId7" Type="http://schemas.openxmlformats.org/officeDocument/2006/relationships/hyperlink" Target="https://www.freepik.com/free-vector/flat-design-arrangement-various-geometric-elements_11734742.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s://www.freepik.com/free-photo/front-view-smiley-woman-pointing-back_13757360.htm/?utm_source=slidesgo_template&amp;utm_medium=referral-link&amp;utm_campaign=sg_resources&amp;utm_content=freepik" TargetMode="External"/><Relationship Id="rId5" Type="http://schemas.openxmlformats.org/officeDocument/2006/relationships/hyperlink" Target="https://www.freepik.com/free-photo/front-view-smug-looking-man_13757373.htm/?utm_source=slidesgo_template&amp;utm_medium=referral-link&amp;utm_campaign=sg_resources&amp;utm_content=freepik" TargetMode="External"/><Relationship Id="rId4" Type="http://schemas.openxmlformats.org/officeDocument/2006/relationships/hyperlink" Target="https://www.freepik.com/free-photo/top-view-hands-holding-heart-shape-world-heart-day_9638616.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photo/handsome-man-standing-with-bicycle-shoulder-bag-against-dark-black-backdrop_4800991.htm/?utm_source=slidesgo_template&amp;utm_medium=referral-link&amp;utm_campaign=sg_resources&amp;utm_content=freepik" TargetMode="External"/><Relationship Id="rId7" Type="http://schemas.openxmlformats.org/officeDocument/2006/relationships/hyperlink" Target="https://www.freepik.com/free-vector/flat-design-mosaic-birthday-landing-page_20012450.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hyperlink" Target="https://www.freepik.com/free-photo/top-view-world-heart-day-concept_9472169.htm/?utm_source=slidesgo_template&amp;utm_medium=referral-link&amp;utm_campaign=sg_resources&amp;utm_content=freepik" TargetMode="External"/><Relationship Id="rId5" Type="http://schemas.openxmlformats.org/officeDocument/2006/relationships/hyperlink" Target="https://www.freepik.com/free-photo/top-view-world-heart-day-concept_9472168.htm/?utm_source=slidesgo_template&amp;utm_medium=referral-link&amp;utm_campaign=sg_resources&amp;utm_content=freepik" TargetMode="External"/><Relationship Id="rId4" Type="http://schemas.openxmlformats.org/officeDocument/2006/relationships/hyperlink" Target="https://www.freepik.com/free-photo/front-view-stylish-african-woman-posing_11071446.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36.xml"/><Relationship Id="rId1" Type="http://schemas.openxmlformats.org/officeDocument/2006/relationships/slideLayout" Target="../slideLayouts/slideLayout33.xml"/><Relationship Id="rId4" Type="http://schemas.openxmlformats.org/officeDocument/2006/relationships/hyperlink" Target="https://fonts.google.com/specimen/Anahei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37.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hyperlink" Target="http://bit.ly/2Tynxth" TargetMode="External"/><Relationship Id="rId7" Type="http://schemas.openxmlformats.org/officeDocument/2006/relationships/slide" Target="slide31.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slide" Target="slide32.xml"/><Relationship Id="rId11" Type="http://schemas.openxmlformats.org/officeDocument/2006/relationships/slide" Target="slide38.xml"/><Relationship Id="rId5" Type="http://schemas.openxmlformats.org/officeDocument/2006/relationships/hyperlink" Target="http://bit.ly/33VAFh3" TargetMode="Externa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5.xml"/><Relationship Id="rId14" Type="http://schemas.openxmlformats.org/officeDocument/2006/relationships/slide" Target="slide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4"/>
        <p:cNvGrpSpPr/>
        <p:nvPr/>
      </p:nvGrpSpPr>
      <p:grpSpPr>
        <a:xfrm>
          <a:off x="0" y="0"/>
          <a:ext cx="0" cy="0"/>
          <a:chOff x="0" y="0"/>
          <a:chExt cx="0" cy="0"/>
        </a:xfrm>
      </p:grpSpPr>
      <p:sp>
        <p:nvSpPr>
          <p:cNvPr id="2115" name="Google Shape;2115;p38"/>
          <p:cNvSpPr/>
          <p:nvPr/>
        </p:nvSpPr>
        <p:spPr>
          <a:xfrm>
            <a:off x="2536500" y="3352125"/>
            <a:ext cx="4071000" cy="3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txBox="1">
            <a:spLocks noGrp="1"/>
          </p:cNvSpPr>
          <p:nvPr>
            <p:ph type="ctrTitle"/>
          </p:nvPr>
        </p:nvSpPr>
        <p:spPr>
          <a:xfrm>
            <a:off x="1841918" y="1684950"/>
            <a:ext cx="55710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EU </a:t>
            </a:r>
            <a:r>
              <a:rPr lang="en" dirty="0">
                <a:solidFill>
                  <a:schemeClr val="dk2"/>
                </a:solidFill>
              </a:rPr>
              <a:t>COVIS-19</a:t>
            </a:r>
            <a:br>
              <a:rPr lang="en" dirty="0">
                <a:solidFill>
                  <a:schemeClr val="dk2"/>
                </a:solidFill>
              </a:rPr>
            </a:br>
            <a:r>
              <a:rPr lang="en" dirty="0">
                <a:solidFill>
                  <a:schemeClr val="dk2"/>
                </a:solidFill>
              </a:rPr>
              <a:t>VISUAL ANALYSYS</a:t>
            </a:r>
            <a:br>
              <a:rPr lang="en" dirty="0">
                <a:solidFill>
                  <a:schemeClr val="dk2"/>
                </a:solidFill>
              </a:rPr>
            </a:br>
            <a:endParaRPr dirty="0">
              <a:solidFill>
                <a:schemeClr val="dk2"/>
              </a:solidFill>
            </a:endParaRPr>
          </a:p>
        </p:txBody>
      </p:sp>
      <p:sp>
        <p:nvSpPr>
          <p:cNvPr id="2117" name="Google Shape;2117;p38"/>
          <p:cNvSpPr txBox="1">
            <a:spLocks noGrp="1"/>
          </p:cNvSpPr>
          <p:nvPr>
            <p:ph type="subTitle" idx="1"/>
          </p:nvPr>
        </p:nvSpPr>
        <p:spPr>
          <a:xfrm>
            <a:off x="2536350" y="3298983"/>
            <a:ext cx="40713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Covid-19 effects in Europe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152" name="Google Shape;2152;p42"/>
          <p:cNvSpPr txBox="1">
            <a:spLocks noGrp="1"/>
          </p:cNvSpPr>
          <p:nvPr>
            <p:ph type="title"/>
          </p:nvPr>
        </p:nvSpPr>
        <p:spPr>
          <a:xfrm>
            <a:off x="77260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153" name="Google Shape;2153;p42"/>
          <p:cNvSpPr txBox="1">
            <a:spLocks noGrp="1"/>
          </p:cNvSpPr>
          <p:nvPr>
            <p:ph type="subTitle" idx="1"/>
          </p:nvPr>
        </p:nvSpPr>
        <p:spPr>
          <a:xfrm>
            <a:off x="77260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4" name="Google Shape;2154;p42"/>
          <p:cNvSpPr txBox="1">
            <a:spLocks noGrp="1"/>
          </p:cNvSpPr>
          <p:nvPr>
            <p:ph type="title" idx="2"/>
          </p:nvPr>
        </p:nvSpPr>
        <p:spPr>
          <a:xfrm>
            <a:off x="434135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155" name="Google Shape;2155;p42"/>
          <p:cNvSpPr txBox="1">
            <a:spLocks noGrp="1"/>
          </p:cNvSpPr>
          <p:nvPr>
            <p:ph type="subTitle" idx="3"/>
          </p:nvPr>
        </p:nvSpPr>
        <p:spPr>
          <a:xfrm>
            <a:off x="4341350" y="214853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6" name="Google Shape;2156;p42"/>
          <p:cNvSpPr txBox="1">
            <a:spLocks noGrp="1"/>
          </p:cNvSpPr>
          <p:nvPr>
            <p:ph type="title" idx="4"/>
          </p:nvPr>
        </p:nvSpPr>
        <p:spPr>
          <a:xfrm>
            <a:off x="772600" y="3540828"/>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2157" name="Google Shape;2157;p42"/>
          <p:cNvSpPr txBox="1">
            <a:spLocks noGrp="1"/>
          </p:cNvSpPr>
          <p:nvPr>
            <p:ph type="subTitle" idx="5"/>
          </p:nvPr>
        </p:nvSpPr>
        <p:spPr>
          <a:xfrm>
            <a:off x="772600" y="3880904"/>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58" name="Google Shape;2158;p42"/>
          <p:cNvSpPr txBox="1">
            <a:spLocks noGrp="1"/>
          </p:cNvSpPr>
          <p:nvPr>
            <p:ph type="title" idx="6"/>
          </p:nvPr>
        </p:nvSpPr>
        <p:spPr>
          <a:xfrm>
            <a:off x="4341350" y="354082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159" name="Google Shape;2159;p42"/>
          <p:cNvSpPr txBox="1">
            <a:spLocks noGrp="1"/>
          </p:cNvSpPr>
          <p:nvPr>
            <p:ph type="subTitle" idx="7"/>
          </p:nvPr>
        </p:nvSpPr>
        <p:spPr>
          <a:xfrm>
            <a:off x="4341350" y="3880906"/>
            <a:ext cx="2609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160" name="Google Shape;2160;p42"/>
          <p:cNvSpPr txBox="1">
            <a:spLocks noGrp="1"/>
          </p:cNvSpPr>
          <p:nvPr>
            <p:ph type="title" idx="9"/>
          </p:nvPr>
        </p:nvSpPr>
        <p:spPr>
          <a:xfrm>
            <a:off x="862921" y="1143050"/>
            <a:ext cx="57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61" name="Google Shape;2161;p42"/>
          <p:cNvSpPr txBox="1">
            <a:spLocks noGrp="1"/>
          </p:cNvSpPr>
          <p:nvPr>
            <p:ph type="title" idx="13"/>
          </p:nvPr>
        </p:nvSpPr>
        <p:spPr>
          <a:xfrm>
            <a:off x="862925" y="2922196"/>
            <a:ext cx="572700" cy="5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62" name="Google Shape;2162;p42"/>
          <p:cNvSpPr txBox="1">
            <a:spLocks noGrp="1"/>
          </p:cNvSpPr>
          <p:nvPr>
            <p:ph type="title" idx="14"/>
          </p:nvPr>
        </p:nvSpPr>
        <p:spPr>
          <a:xfrm>
            <a:off x="4442125" y="1143050"/>
            <a:ext cx="57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163" name="Google Shape;2163;p42"/>
          <p:cNvSpPr txBox="1">
            <a:spLocks noGrp="1"/>
          </p:cNvSpPr>
          <p:nvPr>
            <p:ph type="title" idx="15"/>
          </p:nvPr>
        </p:nvSpPr>
        <p:spPr>
          <a:xfrm>
            <a:off x="4442126" y="2910866"/>
            <a:ext cx="572700" cy="5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4"/>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2175" name="Google Shape;2175;p44"/>
          <p:cNvSpPr txBox="1">
            <a:spLocks noGrp="1"/>
          </p:cNvSpPr>
          <p:nvPr>
            <p:ph type="title"/>
          </p:nvPr>
        </p:nvSpPr>
        <p:spPr>
          <a:xfrm>
            <a:off x="1184075"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SHORT TERM</a:t>
            </a:r>
            <a:endParaRPr/>
          </a:p>
        </p:txBody>
      </p:sp>
      <p:sp>
        <p:nvSpPr>
          <p:cNvPr id="2176" name="Google Shape;2176;p44"/>
          <p:cNvSpPr txBox="1">
            <a:spLocks noGrp="1"/>
          </p:cNvSpPr>
          <p:nvPr>
            <p:ph type="subTitle" idx="1"/>
          </p:nvPr>
        </p:nvSpPr>
        <p:spPr>
          <a:xfrm>
            <a:off x="9393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2177" name="Google Shape;2177;p44"/>
          <p:cNvSpPr txBox="1">
            <a:spLocks noGrp="1"/>
          </p:cNvSpPr>
          <p:nvPr>
            <p:ph type="title" idx="2"/>
          </p:nvPr>
        </p:nvSpPr>
        <p:spPr>
          <a:xfrm>
            <a:off x="3648599" y="2778638"/>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MEDIUM TERM</a:t>
            </a:r>
            <a:endParaRPr/>
          </a:p>
        </p:txBody>
      </p:sp>
      <p:sp>
        <p:nvSpPr>
          <p:cNvPr id="2178" name="Google Shape;2178;p44"/>
          <p:cNvSpPr txBox="1">
            <a:spLocks noGrp="1"/>
          </p:cNvSpPr>
          <p:nvPr>
            <p:ph type="subTitle" idx="3"/>
          </p:nvPr>
        </p:nvSpPr>
        <p:spPr>
          <a:xfrm>
            <a:off x="3403800" y="3134825"/>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179" name="Google Shape;2179;p44"/>
          <p:cNvSpPr txBox="1">
            <a:spLocks noGrp="1"/>
          </p:cNvSpPr>
          <p:nvPr>
            <p:ph type="title" idx="4"/>
          </p:nvPr>
        </p:nvSpPr>
        <p:spPr>
          <a:xfrm>
            <a:off x="6113049" y="2783275"/>
            <a:ext cx="1846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TERM</a:t>
            </a:r>
            <a:endParaRPr/>
          </a:p>
        </p:txBody>
      </p:sp>
      <p:sp>
        <p:nvSpPr>
          <p:cNvPr id="2180" name="Google Shape;2180;p44"/>
          <p:cNvSpPr txBox="1">
            <a:spLocks noGrp="1"/>
          </p:cNvSpPr>
          <p:nvPr>
            <p:ph type="subTitle" idx="5"/>
          </p:nvPr>
        </p:nvSpPr>
        <p:spPr>
          <a:xfrm>
            <a:off x="5868250" y="3140211"/>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grpSp>
        <p:nvGrpSpPr>
          <p:cNvPr id="2181" name="Google Shape;2181;p44"/>
          <p:cNvGrpSpPr/>
          <p:nvPr/>
        </p:nvGrpSpPr>
        <p:grpSpPr>
          <a:xfrm>
            <a:off x="1591383" y="1672012"/>
            <a:ext cx="1032325" cy="1032325"/>
            <a:chOff x="5931200" y="1350213"/>
            <a:chExt cx="1342775" cy="1342775"/>
          </a:xfrm>
        </p:grpSpPr>
        <p:sp>
          <p:nvSpPr>
            <p:cNvPr id="2182" name="Google Shape;2182;p44"/>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44"/>
          <p:cNvGrpSpPr/>
          <p:nvPr/>
        </p:nvGrpSpPr>
        <p:grpSpPr>
          <a:xfrm>
            <a:off x="6520321" y="1670728"/>
            <a:ext cx="1032057" cy="1034877"/>
            <a:chOff x="3241675" y="0"/>
            <a:chExt cx="1342775" cy="1342775"/>
          </a:xfrm>
        </p:grpSpPr>
        <p:sp>
          <p:nvSpPr>
            <p:cNvPr id="2185" name="Google Shape;2185;p44"/>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44"/>
          <p:cNvGrpSpPr/>
          <p:nvPr/>
        </p:nvGrpSpPr>
        <p:grpSpPr>
          <a:xfrm>
            <a:off x="4055841" y="1668424"/>
            <a:ext cx="1032325" cy="1034877"/>
            <a:chOff x="565063" y="-7750"/>
            <a:chExt cx="1342775" cy="1342775"/>
          </a:xfrm>
        </p:grpSpPr>
        <p:sp>
          <p:nvSpPr>
            <p:cNvPr id="2188" name="Google Shape;2188;p44"/>
            <p:cNvSpPr/>
            <p:nvPr/>
          </p:nvSpPr>
          <p:spPr>
            <a:xfrm rot="-5400000">
              <a:off x="5650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9" name="Google Shape;2189;p44"/>
            <p:cNvGrpSpPr/>
            <p:nvPr/>
          </p:nvGrpSpPr>
          <p:grpSpPr>
            <a:xfrm rot="-5400000">
              <a:off x="824913" y="186450"/>
              <a:ext cx="824075" cy="1029475"/>
              <a:chOff x="1665025" y="194450"/>
              <a:chExt cx="824075" cy="1029475"/>
            </a:xfrm>
          </p:grpSpPr>
          <p:sp>
            <p:nvSpPr>
              <p:cNvPr id="2190" name="Google Shape;2190;p4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45"/>
          <p:cNvSpPr txBox="1">
            <a:spLocks noGrp="1"/>
          </p:cNvSpPr>
          <p:nvPr>
            <p:ph type="subTitle" idx="5"/>
          </p:nvPr>
        </p:nvSpPr>
        <p:spPr>
          <a:xfrm>
            <a:off x="719975"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2221" name="Google Shape;2221;p45"/>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2222" name="Google Shape;2222;p45"/>
          <p:cNvSpPr txBox="1">
            <a:spLocks noGrp="1"/>
          </p:cNvSpPr>
          <p:nvPr>
            <p:ph type="title"/>
          </p:nvPr>
        </p:nvSpPr>
        <p:spPr>
          <a:xfrm>
            <a:off x="719975"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OBSERVATION</a:t>
            </a:r>
            <a:endParaRPr/>
          </a:p>
        </p:txBody>
      </p:sp>
      <p:sp>
        <p:nvSpPr>
          <p:cNvPr id="2223" name="Google Shape;2223;p45"/>
          <p:cNvSpPr txBox="1">
            <a:spLocks noGrp="1"/>
          </p:cNvSpPr>
          <p:nvPr>
            <p:ph type="subTitle" idx="1"/>
          </p:nvPr>
        </p:nvSpPr>
        <p:spPr>
          <a:xfrm>
            <a:off x="719975"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224" name="Google Shape;2224;p45"/>
          <p:cNvSpPr txBox="1">
            <a:spLocks noGrp="1"/>
          </p:cNvSpPr>
          <p:nvPr>
            <p:ph type="title" idx="2"/>
          </p:nvPr>
        </p:nvSpPr>
        <p:spPr>
          <a:xfrm>
            <a:off x="3114444"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a:t>
            </a:r>
            <a:endParaRPr/>
          </a:p>
        </p:txBody>
      </p:sp>
      <p:sp>
        <p:nvSpPr>
          <p:cNvPr id="2225" name="Google Shape;2225;p45"/>
          <p:cNvSpPr txBox="1">
            <a:spLocks noGrp="1"/>
          </p:cNvSpPr>
          <p:nvPr>
            <p:ph type="subTitle" idx="3"/>
          </p:nvPr>
        </p:nvSpPr>
        <p:spPr>
          <a:xfrm>
            <a:off x="3114448"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226" name="Google Shape;2226;p45"/>
          <p:cNvSpPr txBox="1">
            <a:spLocks noGrp="1"/>
          </p:cNvSpPr>
          <p:nvPr>
            <p:ph type="title" idx="4"/>
          </p:nvPr>
        </p:nvSpPr>
        <p:spPr>
          <a:xfrm>
            <a:off x="719975"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2227" name="Google Shape;2227;p45"/>
          <p:cNvSpPr txBox="1">
            <a:spLocks noGrp="1"/>
          </p:cNvSpPr>
          <p:nvPr>
            <p:ph type="title" idx="6"/>
          </p:nvPr>
        </p:nvSpPr>
        <p:spPr>
          <a:xfrm>
            <a:off x="3114444"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EXPERIMENTATION</a:t>
            </a:r>
            <a:endParaRPr/>
          </a:p>
        </p:txBody>
      </p:sp>
      <p:sp>
        <p:nvSpPr>
          <p:cNvPr id="2228" name="Google Shape;2228;p45"/>
          <p:cNvSpPr txBox="1">
            <a:spLocks noGrp="1"/>
          </p:cNvSpPr>
          <p:nvPr>
            <p:ph type="subTitle" idx="7"/>
          </p:nvPr>
        </p:nvSpPr>
        <p:spPr>
          <a:xfrm>
            <a:off x="3114444"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229" name="Google Shape;2229;p45"/>
          <p:cNvSpPr txBox="1">
            <a:spLocks noGrp="1"/>
          </p:cNvSpPr>
          <p:nvPr>
            <p:ph type="title" idx="8"/>
          </p:nvPr>
        </p:nvSpPr>
        <p:spPr>
          <a:xfrm>
            <a:off x="5508920" y="13951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sp>
        <p:nvSpPr>
          <p:cNvPr id="2230" name="Google Shape;2230;p45"/>
          <p:cNvSpPr txBox="1">
            <a:spLocks noGrp="1"/>
          </p:cNvSpPr>
          <p:nvPr>
            <p:ph type="subTitle" idx="9"/>
          </p:nvPr>
        </p:nvSpPr>
        <p:spPr>
          <a:xfrm>
            <a:off x="5508920" y="17459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231" name="Google Shape;2231;p45"/>
          <p:cNvSpPr txBox="1">
            <a:spLocks noGrp="1"/>
          </p:cNvSpPr>
          <p:nvPr>
            <p:ph type="title" idx="13"/>
          </p:nvPr>
        </p:nvSpPr>
        <p:spPr>
          <a:xfrm>
            <a:off x="5508920" y="2752350"/>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REPORT</a:t>
            </a:r>
            <a:endParaRPr/>
          </a:p>
        </p:txBody>
      </p:sp>
      <p:sp>
        <p:nvSpPr>
          <p:cNvPr id="2232" name="Google Shape;2232;p45"/>
          <p:cNvSpPr txBox="1">
            <a:spLocks noGrp="1"/>
          </p:cNvSpPr>
          <p:nvPr>
            <p:ph type="subTitle" idx="14"/>
          </p:nvPr>
        </p:nvSpPr>
        <p:spPr>
          <a:xfrm>
            <a:off x="5508920" y="310317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46"/>
          <p:cNvSpPr txBox="1">
            <a:spLocks noGrp="1"/>
          </p:cNvSpPr>
          <p:nvPr>
            <p:ph type="title"/>
          </p:nvPr>
        </p:nvSpPr>
        <p:spPr>
          <a:xfrm>
            <a:off x="1388100" y="1905300"/>
            <a:ext cx="6367800" cy="13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47"/>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AND PUBLICATIONS</a:t>
            </a:r>
            <a:endParaRPr/>
          </a:p>
        </p:txBody>
      </p:sp>
      <p:sp>
        <p:nvSpPr>
          <p:cNvPr id="2243" name="Google Shape;2243;p47"/>
          <p:cNvSpPr txBox="1">
            <a:spLocks noGrp="1"/>
          </p:cNvSpPr>
          <p:nvPr>
            <p:ph type="subTitle" idx="3"/>
          </p:nvPr>
        </p:nvSpPr>
        <p:spPr>
          <a:xfrm>
            <a:off x="1290750"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244" name="Google Shape;2244;p47"/>
          <p:cNvSpPr txBox="1">
            <a:spLocks noGrp="1"/>
          </p:cNvSpPr>
          <p:nvPr>
            <p:ph type="subTitle" idx="4"/>
          </p:nvPr>
        </p:nvSpPr>
        <p:spPr>
          <a:xfrm>
            <a:off x="4945625" y="1772075"/>
            <a:ext cx="2907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245" name="Google Shape;2245;p47"/>
          <p:cNvSpPr txBox="1">
            <a:spLocks noGrp="1"/>
          </p:cNvSpPr>
          <p:nvPr>
            <p:ph type="subTitle" idx="1"/>
          </p:nvPr>
        </p:nvSpPr>
        <p:spPr>
          <a:xfrm>
            <a:off x="1290750"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MERCURY</a:t>
            </a:r>
            <a:endParaRPr/>
          </a:p>
        </p:txBody>
      </p:sp>
      <p:sp>
        <p:nvSpPr>
          <p:cNvPr id="2246" name="Google Shape;2246;p47"/>
          <p:cNvSpPr txBox="1">
            <a:spLocks noGrp="1"/>
          </p:cNvSpPr>
          <p:nvPr>
            <p:ph type="subTitle" idx="2"/>
          </p:nvPr>
        </p:nvSpPr>
        <p:spPr>
          <a:xfrm>
            <a:off x="4945625" y="2742286"/>
            <a:ext cx="2907600" cy="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VENUS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48"/>
          <p:cNvSpPr txBox="1">
            <a:spLocks noGrp="1"/>
          </p:cNvSpPr>
          <p:nvPr>
            <p:ph type="title"/>
          </p:nvPr>
        </p:nvSpPr>
        <p:spPr>
          <a:xfrm>
            <a:off x="720000" y="445025"/>
            <a:ext cx="601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RESOURCES</a:t>
            </a:r>
            <a:endParaRPr/>
          </a:p>
        </p:txBody>
      </p:sp>
      <p:sp>
        <p:nvSpPr>
          <p:cNvPr id="2252" name="Google Shape;2252;p48"/>
          <p:cNvSpPr txBox="1">
            <a:spLocks noGrp="1"/>
          </p:cNvSpPr>
          <p:nvPr>
            <p:ph type="body" idx="1"/>
          </p:nvPr>
        </p:nvSpPr>
        <p:spPr>
          <a:xfrm>
            <a:off x="720000" y="1602275"/>
            <a:ext cx="51855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t>You can list your reference websites or publications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49"/>
          <p:cNvSpPr/>
          <p:nvPr/>
        </p:nvSpPr>
        <p:spPr>
          <a:xfrm>
            <a:off x="3504750" y="1872675"/>
            <a:ext cx="2134500" cy="21345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TO CONSIDER</a:t>
            </a:r>
            <a:endParaRPr b="1"/>
          </a:p>
        </p:txBody>
      </p:sp>
      <p:sp>
        <p:nvSpPr>
          <p:cNvPr id="2259" name="Google Shape;2259;p49"/>
          <p:cNvSpPr txBox="1">
            <a:spLocks noGrp="1"/>
          </p:cNvSpPr>
          <p:nvPr>
            <p:ph type="subTitle" idx="4294967295"/>
          </p:nvPr>
        </p:nvSpPr>
        <p:spPr>
          <a:xfrm>
            <a:off x="6280501" y="4042533"/>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Jupiter is the biggest planet of them all</a:t>
            </a:r>
            <a:endParaRPr/>
          </a:p>
        </p:txBody>
      </p:sp>
      <p:sp>
        <p:nvSpPr>
          <p:cNvPr id="2260" name="Google Shape;2260;p49"/>
          <p:cNvSpPr txBox="1">
            <a:spLocks noGrp="1"/>
          </p:cNvSpPr>
          <p:nvPr>
            <p:ph type="title" idx="4294967295"/>
          </p:nvPr>
        </p:nvSpPr>
        <p:spPr>
          <a:xfrm>
            <a:off x="6280501" y="202368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VENUS</a:t>
            </a:r>
            <a:endParaRPr sz="2000"/>
          </a:p>
        </p:txBody>
      </p:sp>
      <p:sp>
        <p:nvSpPr>
          <p:cNvPr id="2261" name="Google Shape;2261;p49"/>
          <p:cNvSpPr txBox="1">
            <a:spLocks noGrp="1"/>
          </p:cNvSpPr>
          <p:nvPr>
            <p:ph type="subTitle" idx="4294967295"/>
          </p:nvPr>
        </p:nvSpPr>
        <p:spPr>
          <a:xfrm>
            <a:off x="6280501" y="2378985"/>
            <a:ext cx="18609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Venus is the second planet from the Sun</a:t>
            </a:r>
            <a:endParaRPr/>
          </a:p>
        </p:txBody>
      </p:sp>
      <p:sp>
        <p:nvSpPr>
          <p:cNvPr id="2262" name="Google Shape;2262;p49"/>
          <p:cNvSpPr txBox="1">
            <a:spLocks noGrp="1"/>
          </p:cNvSpPr>
          <p:nvPr>
            <p:ph type="title" idx="4294967295"/>
          </p:nvPr>
        </p:nvSpPr>
        <p:spPr>
          <a:xfrm>
            <a:off x="6280501" y="3694179"/>
            <a:ext cx="186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JUPITER</a:t>
            </a:r>
            <a:endParaRPr sz="2000"/>
          </a:p>
        </p:txBody>
      </p:sp>
      <p:sp>
        <p:nvSpPr>
          <p:cNvPr id="2263" name="Google Shape;2263;p49"/>
          <p:cNvSpPr txBox="1">
            <a:spLocks noGrp="1"/>
          </p:cNvSpPr>
          <p:nvPr>
            <p:ph type="title" idx="4294967295"/>
          </p:nvPr>
        </p:nvSpPr>
        <p:spPr>
          <a:xfrm>
            <a:off x="1002599" y="369417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SATURN</a:t>
            </a:r>
            <a:endParaRPr sz="2000"/>
          </a:p>
        </p:txBody>
      </p:sp>
      <p:sp>
        <p:nvSpPr>
          <p:cNvPr id="2264" name="Google Shape;2264;p49"/>
          <p:cNvSpPr txBox="1">
            <a:spLocks noGrp="1"/>
          </p:cNvSpPr>
          <p:nvPr>
            <p:ph type="subTitle" idx="4294967295"/>
          </p:nvPr>
        </p:nvSpPr>
        <p:spPr>
          <a:xfrm>
            <a:off x="1002599" y="4042533"/>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Saturn is composed of hydrogen and helium</a:t>
            </a:r>
            <a:endParaRPr/>
          </a:p>
        </p:txBody>
      </p:sp>
      <p:sp>
        <p:nvSpPr>
          <p:cNvPr id="2265" name="Google Shape;2265;p49"/>
          <p:cNvSpPr txBox="1">
            <a:spLocks noGrp="1"/>
          </p:cNvSpPr>
          <p:nvPr>
            <p:ph type="title" idx="4294967295"/>
          </p:nvPr>
        </p:nvSpPr>
        <p:spPr>
          <a:xfrm>
            <a:off x="1002601" y="2023689"/>
            <a:ext cx="18609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MARS</a:t>
            </a:r>
            <a:endParaRPr sz="2000"/>
          </a:p>
        </p:txBody>
      </p:sp>
      <p:sp>
        <p:nvSpPr>
          <p:cNvPr id="2266" name="Google Shape;2266;p49"/>
          <p:cNvSpPr txBox="1">
            <a:spLocks noGrp="1"/>
          </p:cNvSpPr>
          <p:nvPr>
            <p:ph type="subTitle" idx="4294967295"/>
          </p:nvPr>
        </p:nvSpPr>
        <p:spPr>
          <a:xfrm>
            <a:off x="1002601" y="2378985"/>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Mars is actually a cold place</a:t>
            </a:r>
            <a:endParaRPr/>
          </a:p>
        </p:txBody>
      </p:sp>
      <p:grpSp>
        <p:nvGrpSpPr>
          <p:cNvPr id="2267" name="Google Shape;2267;p49"/>
          <p:cNvGrpSpPr/>
          <p:nvPr/>
        </p:nvGrpSpPr>
        <p:grpSpPr>
          <a:xfrm>
            <a:off x="3249671" y="3301503"/>
            <a:ext cx="1035011" cy="1035011"/>
            <a:chOff x="3241675" y="0"/>
            <a:chExt cx="1342775" cy="1342775"/>
          </a:xfrm>
        </p:grpSpPr>
        <p:sp>
          <p:nvSpPr>
            <p:cNvPr id="2268" name="Google Shape;2268;p49"/>
            <p:cNvSpPr/>
            <p:nvPr/>
          </p:nvSpPr>
          <p:spPr>
            <a:xfrm>
              <a:off x="3241675" y="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9"/>
            <p:cNvSpPr/>
            <p:nvPr/>
          </p:nvSpPr>
          <p:spPr>
            <a:xfrm>
              <a:off x="3402300" y="297400"/>
              <a:ext cx="1025500" cy="820600"/>
            </a:xfrm>
            <a:custGeom>
              <a:avLst/>
              <a:gdLst/>
              <a:ahLst/>
              <a:cxnLst/>
              <a:rect l="l" t="t" r="r" b="b"/>
              <a:pathLst>
                <a:path w="41020" h="32824" extrusionOk="0">
                  <a:moveTo>
                    <a:pt x="32784" y="5490"/>
                  </a:moveTo>
                  <a:lnTo>
                    <a:pt x="32784" y="8236"/>
                  </a:lnTo>
                  <a:lnTo>
                    <a:pt x="35529" y="8236"/>
                  </a:lnTo>
                  <a:lnTo>
                    <a:pt x="35529" y="10961"/>
                  </a:lnTo>
                  <a:lnTo>
                    <a:pt x="32784" y="10961"/>
                  </a:lnTo>
                  <a:lnTo>
                    <a:pt x="32784" y="8236"/>
                  </a:lnTo>
                  <a:lnTo>
                    <a:pt x="30058" y="8236"/>
                  </a:lnTo>
                  <a:lnTo>
                    <a:pt x="30058" y="5490"/>
                  </a:lnTo>
                  <a:close/>
                  <a:moveTo>
                    <a:pt x="5471" y="0"/>
                  </a:moveTo>
                  <a:lnTo>
                    <a:pt x="5471" y="2745"/>
                  </a:lnTo>
                  <a:lnTo>
                    <a:pt x="2726" y="2745"/>
                  </a:lnTo>
                  <a:lnTo>
                    <a:pt x="2726" y="5471"/>
                  </a:lnTo>
                  <a:lnTo>
                    <a:pt x="0" y="5471"/>
                  </a:lnTo>
                  <a:lnTo>
                    <a:pt x="0" y="8216"/>
                  </a:lnTo>
                  <a:lnTo>
                    <a:pt x="0" y="10941"/>
                  </a:lnTo>
                  <a:lnTo>
                    <a:pt x="0" y="13686"/>
                  </a:lnTo>
                  <a:lnTo>
                    <a:pt x="2726" y="13686"/>
                  </a:lnTo>
                  <a:lnTo>
                    <a:pt x="2726" y="16412"/>
                  </a:lnTo>
                  <a:lnTo>
                    <a:pt x="5471" y="16412"/>
                  </a:lnTo>
                  <a:lnTo>
                    <a:pt x="5471" y="19157"/>
                  </a:lnTo>
                  <a:lnTo>
                    <a:pt x="8196" y="19157"/>
                  </a:lnTo>
                  <a:lnTo>
                    <a:pt x="8196" y="21882"/>
                  </a:lnTo>
                  <a:lnTo>
                    <a:pt x="10941" y="21882"/>
                  </a:lnTo>
                  <a:lnTo>
                    <a:pt x="10941" y="24627"/>
                  </a:lnTo>
                  <a:lnTo>
                    <a:pt x="13667" y="24627"/>
                  </a:lnTo>
                  <a:lnTo>
                    <a:pt x="13667" y="27353"/>
                  </a:lnTo>
                  <a:lnTo>
                    <a:pt x="16412" y="27353"/>
                  </a:lnTo>
                  <a:lnTo>
                    <a:pt x="16412" y="30098"/>
                  </a:lnTo>
                  <a:lnTo>
                    <a:pt x="19137" y="30098"/>
                  </a:lnTo>
                  <a:lnTo>
                    <a:pt x="19137" y="32823"/>
                  </a:lnTo>
                  <a:lnTo>
                    <a:pt x="21882" y="32823"/>
                  </a:lnTo>
                  <a:lnTo>
                    <a:pt x="21882" y="30098"/>
                  </a:lnTo>
                  <a:lnTo>
                    <a:pt x="24608" y="30098"/>
                  </a:lnTo>
                  <a:lnTo>
                    <a:pt x="24608" y="27353"/>
                  </a:lnTo>
                  <a:lnTo>
                    <a:pt x="27353" y="27353"/>
                  </a:lnTo>
                  <a:lnTo>
                    <a:pt x="27353" y="24627"/>
                  </a:lnTo>
                  <a:lnTo>
                    <a:pt x="30078" y="24627"/>
                  </a:lnTo>
                  <a:lnTo>
                    <a:pt x="30078" y="21882"/>
                  </a:lnTo>
                  <a:lnTo>
                    <a:pt x="32823" y="21882"/>
                  </a:lnTo>
                  <a:lnTo>
                    <a:pt x="32823" y="19157"/>
                  </a:lnTo>
                  <a:lnTo>
                    <a:pt x="35549" y="19157"/>
                  </a:lnTo>
                  <a:lnTo>
                    <a:pt x="35549" y="16412"/>
                  </a:lnTo>
                  <a:lnTo>
                    <a:pt x="38294" y="16412"/>
                  </a:lnTo>
                  <a:lnTo>
                    <a:pt x="38294" y="13686"/>
                  </a:lnTo>
                  <a:lnTo>
                    <a:pt x="41019" y="13686"/>
                  </a:lnTo>
                  <a:lnTo>
                    <a:pt x="41019" y="10941"/>
                  </a:lnTo>
                  <a:lnTo>
                    <a:pt x="41019" y="8216"/>
                  </a:lnTo>
                  <a:lnTo>
                    <a:pt x="41019" y="5471"/>
                  </a:lnTo>
                  <a:lnTo>
                    <a:pt x="38294" y="5471"/>
                  </a:lnTo>
                  <a:lnTo>
                    <a:pt x="38294" y="2745"/>
                  </a:lnTo>
                  <a:lnTo>
                    <a:pt x="35549" y="2745"/>
                  </a:lnTo>
                  <a:lnTo>
                    <a:pt x="35549" y="0"/>
                  </a:lnTo>
                  <a:lnTo>
                    <a:pt x="27353" y="0"/>
                  </a:lnTo>
                  <a:lnTo>
                    <a:pt x="27353" y="2745"/>
                  </a:lnTo>
                  <a:lnTo>
                    <a:pt x="24608" y="2745"/>
                  </a:lnTo>
                  <a:lnTo>
                    <a:pt x="24608" y="5471"/>
                  </a:lnTo>
                  <a:lnTo>
                    <a:pt x="21882" y="5471"/>
                  </a:lnTo>
                  <a:lnTo>
                    <a:pt x="21882" y="8216"/>
                  </a:lnTo>
                  <a:lnTo>
                    <a:pt x="19137" y="8216"/>
                  </a:lnTo>
                  <a:lnTo>
                    <a:pt x="19137" y="5471"/>
                  </a:lnTo>
                  <a:lnTo>
                    <a:pt x="16412" y="5471"/>
                  </a:lnTo>
                  <a:lnTo>
                    <a:pt x="16412" y="2745"/>
                  </a:lnTo>
                  <a:lnTo>
                    <a:pt x="13667" y="2745"/>
                  </a:lnTo>
                  <a:lnTo>
                    <a:pt x="1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49"/>
          <p:cNvGrpSpPr/>
          <p:nvPr/>
        </p:nvGrpSpPr>
        <p:grpSpPr>
          <a:xfrm>
            <a:off x="3249675" y="1619760"/>
            <a:ext cx="1035011" cy="1035011"/>
            <a:chOff x="1902863" y="-7750"/>
            <a:chExt cx="1342775" cy="1342775"/>
          </a:xfrm>
        </p:grpSpPr>
        <p:sp>
          <p:nvSpPr>
            <p:cNvPr id="2271" name="Google Shape;2271;p49"/>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49"/>
            <p:cNvGrpSpPr/>
            <p:nvPr/>
          </p:nvGrpSpPr>
          <p:grpSpPr>
            <a:xfrm rot="-5400000">
              <a:off x="2162713" y="186450"/>
              <a:ext cx="824075" cy="1029475"/>
              <a:chOff x="1665025" y="194450"/>
              <a:chExt cx="824075" cy="1029475"/>
            </a:xfrm>
          </p:grpSpPr>
          <p:sp>
            <p:nvSpPr>
              <p:cNvPr id="2273" name="Google Shape;2273;p49"/>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9"/>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9"/>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9"/>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9"/>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9"/>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9"/>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9"/>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9"/>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9"/>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9"/>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9"/>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9"/>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9"/>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9"/>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9"/>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9"/>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9"/>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9"/>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9"/>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9"/>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9"/>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9"/>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9"/>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9" name="Google Shape;2299;p49"/>
          <p:cNvGrpSpPr/>
          <p:nvPr/>
        </p:nvGrpSpPr>
        <p:grpSpPr>
          <a:xfrm>
            <a:off x="4859308" y="1619760"/>
            <a:ext cx="1035011" cy="1035011"/>
            <a:chOff x="5931200" y="1350213"/>
            <a:chExt cx="1342775" cy="1342775"/>
          </a:xfrm>
        </p:grpSpPr>
        <p:sp>
          <p:nvSpPr>
            <p:cNvPr id="2300" name="Google Shape;2300;p49"/>
            <p:cNvSpPr/>
            <p:nvPr/>
          </p:nvSpPr>
          <p:spPr>
            <a:xfrm>
              <a:off x="5931200" y="1350213"/>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9"/>
            <p:cNvSpPr/>
            <p:nvPr/>
          </p:nvSpPr>
          <p:spPr>
            <a:xfrm>
              <a:off x="6033150" y="1452163"/>
              <a:ext cx="1138875" cy="1138875"/>
            </a:xfrm>
            <a:custGeom>
              <a:avLst/>
              <a:gdLst/>
              <a:ahLst/>
              <a:cxnLst/>
              <a:rect l="l" t="t" r="r" b="b"/>
              <a:pathLst>
                <a:path w="45555" h="45555" extrusionOk="0">
                  <a:moveTo>
                    <a:pt x="22777" y="0"/>
                  </a:moveTo>
                  <a:cubicBezTo>
                    <a:pt x="21166" y="11836"/>
                    <a:pt x="11836" y="21146"/>
                    <a:pt x="0" y="22777"/>
                  </a:cubicBezTo>
                  <a:cubicBezTo>
                    <a:pt x="11836" y="24389"/>
                    <a:pt x="21166" y="33718"/>
                    <a:pt x="22777" y="45555"/>
                  </a:cubicBezTo>
                  <a:cubicBezTo>
                    <a:pt x="24388" y="33718"/>
                    <a:pt x="33718" y="24389"/>
                    <a:pt x="45554" y="22777"/>
                  </a:cubicBezTo>
                  <a:cubicBezTo>
                    <a:pt x="33718" y="21146"/>
                    <a:pt x="24388" y="11836"/>
                    <a:pt x="2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49"/>
          <p:cNvGrpSpPr/>
          <p:nvPr/>
        </p:nvGrpSpPr>
        <p:grpSpPr>
          <a:xfrm>
            <a:off x="4859299" y="3301499"/>
            <a:ext cx="1035030" cy="1035011"/>
            <a:chOff x="1920779" y="2694988"/>
            <a:chExt cx="1342800" cy="1342775"/>
          </a:xfrm>
        </p:grpSpPr>
        <p:sp>
          <p:nvSpPr>
            <p:cNvPr id="2303" name="Google Shape;2303;p49"/>
            <p:cNvSpPr/>
            <p:nvPr/>
          </p:nvSpPr>
          <p:spPr>
            <a:xfrm>
              <a:off x="1920779" y="2694988"/>
              <a:ext cx="1342800" cy="1342775"/>
            </a:xfrm>
            <a:custGeom>
              <a:avLst/>
              <a:gdLst/>
              <a:ahLst/>
              <a:cxnLst/>
              <a:rect l="l" t="t" r="r" b="b"/>
              <a:pathLst>
                <a:path w="53712" h="53711" extrusionOk="0">
                  <a:moveTo>
                    <a:pt x="1" y="0"/>
                  </a:moveTo>
                  <a:lnTo>
                    <a:pt x="1" y="53711"/>
                  </a:lnTo>
                  <a:lnTo>
                    <a:pt x="53711" y="53711"/>
                  </a:lnTo>
                  <a:lnTo>
                    <a:pt x="53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9"/>
            <p:cNvSpPr/>
            <p:nvPr/>
          </p:nvSpPr>
          <p:spPr>
            <a:xfrm>
              <a:off x="2791579" y="3303713"/>
              <a:ext cx="256650" cy="114400"/>
            </a:xfrm>
            <a:custGeom>
              <a:avLst/>
              <a:gdLst/>
              <a:ahLst/>
              <a:cxnLst/>
              <a:rect l="l" t="t" r="r" b="b"/>
              <a:pathLst>
                <a:path w="10266" h="4576" extrusionOk="0">
                  <a:moveTo>
                    <a:pt x="10266" y="0"/>
                  </a:moveTo>
                  <a:lnTo>
                    <a:pt x="1" y="2288"/>
                  </a:lnTo>
                  <a:lnTo>
                    <a:pt x="10266" y="4575"/>
                  </a:lnTo>
                  <a:lnTo>
                    <a:pt x="1026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9"/>
            <p:cNvSpPr/>
            <p:nvPr/>
          </p:nvSpPr>
          <p:spPr>
            <a:xfrm>
              <a:off x="2709029" y="2963038"/>
              <a:ext cx="204925" cy="236250"/>
            </a:xfrm>
            <a:custGeom>
              <a:avLst/>
              <a:gdLst/>
              <a:ahLst/>
              <a:cxnLst/>
              <a:rect l="l" t="t" r="r" b="b"/>
              <a:pathLst>
                <a:path w="8197" h="9450" extrusionOk="0">
                  <a:moveTo>
                    <a:pt x="4636" y="1"/>
                  </a:moveTo>
                  <a:lnTo>
                    <a:pt x="1" y="9450"/>
                  </a:lnTo>
                  <a:lnTo>
                    <a:pt x="8197" y="2845"/>
                  </a:lnTo>
                  <a:lnTo>
                    <a:pt x="463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9"/>
            <p:cNvSpPr/>
            <p:nvPr/>
          </p:nvSpPr>
          <p:spPr>
            <a:xfrm>
              <a:off x="2419104" y="2899888"/>
              <a:ext cx="112425" cy="263600"/>
            </a:xfrm>
            <a:custGeom>
              <a:avLst/>
              <a:gdLst/>
              <a:ahLst/>
              <a:cxnLst/>
              <a:rect l="l" t="t" r="r" b="b"/>
              <a:pathLst>
                <a:path w="4497" h="10544" extrusionOk="0">
                  <a:moveTo>
                    <a:pt x="4456" y="0"/>
                  </a:moveTo>
                  <a:lnTo>
                    <a:pt x="0" y="1015"/>
                  </a:lnTo>
                  <a:lnTo>
                    <a:pt x="4496" y="10543"/>
                  </a:lnTo>
                  <a:lnTo>
                    <a:pt x="4456"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9"/>
            <p:cNvSpPr/>
            <p:nvPr/>
          </p:nvSpPr>
          <p:spPr>
            <a:xfrm>
              <a:off x="2136129" y="3116213"/>
              <a:ext cx="257125" cy="162650"/>
            </a:xfrm>
            <a:custGeom>
              <a:avLst/>
              <a:gdLst/>
              <a:ahLst/>
              <a:cxnLst/>
              <a:rect l="l" t="t" r="r" b="b"/>
              <a:pathLst>
                <a:path w="10285" h="6506" extrusionOk="0">
                  <a:moveTo>
                    <a:pt x="1990" y="0"/>
                  </a:moveTo>
                  <a:lnTo>
                    <a:pt x="0" y="4118"/>
                  </a:lnTo>
                  <a:lnTo>
                    <a:pt x="10285" y="6505"/>
                  </a:lnTo>
                  <a:lnTo>
                    <a:pt x="199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9"/>
            <p:cNvSpPr/>
            <p:nvPr/>
          </p:nvSpPr>
          <p:spPr>
            <a:xfrm>
              <a:off x="2140604" y="3460363"/>
              <a:ext cx="256150" cy="163150"/>
            </a:xfrm>
            <a:custGeom>
              <a:avLst/>
              <a:gdLst/>
              <a:ahLst/>
              <a:cxnLst/>
              <a:rect l="l" t="t" r="r" b="b"/>
              <a:pathLst>
                <a:path w="10246" h="6526" extrusionOk="0">
                  <a:moveTo>
                    <a:pt x="10245" y="0"/>
                  </a:moveTo>
                  <a:lnTo>
                    <a:pt x="0" y="2387"/>
                  </a:lnTo>
                  <a:lnTo>
                    <a:pt x="1970" y="6525"/>
                  </a:lnTo>
                  <a:lnTo>
                    <a:pt x="10245"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9"/>
            <p:cNvSpPr/>
            <p:nvPr/>
          </p:nvSpPr>
          <p:spPr>
            <a:xfrm>
              <a:off x="2428054" y="3569763"/>
              <a:ext cx="112925" cy="263600"/>
            </a:xfrm>
            <a:custGeom>
              <a:avLst/>
              <a:gdLst/>
              <a:ahLst/>
              <a:cxnLst/>
              <a:rect l="l" t="t" r="r" b="b"/>
              <a:pathLst>
                <a:path w="4517" h="10544" extrusionOk="0">
                  <a:moveTo>
                    <a:pt x="4516" y="1"/>
                  </a:moveTo>
                  <a:lnTo>
                    <a:pt x="0" y="9529"/>
                  </a:lnTo>
                  <a:lnTo>
                    <a:pt x="4437" y="10544"/>
                  </a:lnTo>
                  <a:lnTo>
                    <a:pt x="4516" y="1"/>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9"/>
            <p:cNvSpPr/>
            <p:nvPr/>
          </p:nvSpPr>
          <p:spPr>
            <a:xfrm>
              <a:off x="2716504" y="3526013"/>
              <a:ext cx="204900" cy="236750"/>
            </a:xfrm>
            <a:custGeom>
              <a:avLst/>
              <a:gdLst/>
              <a:ahLst/>
              <a:cxnLst/>
              <a:rect l="l" t="t" r="r" b="b"/>
              <a:pathLst>
                <a:path w="8196" h="9470" extrusionOk="0">
                  <a:moveTo>
                    <a:pt x="0" y="0"/>
                  </a:moveTo>
                  <a:lnTo>
                    <a:pt x="4615" y="9469"/>
                  </a:lnTo>
                  <a:lnTo>
                    <a:pt x="8196" y="6604"/>
                  </a:lnTo>
                  <a:lnTo>
                    <a:pt x="0" y="0"/>
                  </a:lnTo>
                  <a:close/>
                </a:path>
              </a:pathLst>
            </a:custGeom>
            <a:solidFill>
              <a:srgbClr val="B2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9"/>
            <p:cNvSpPr/>
            <p:nvPr/>
          </p:nvSpPr>
          <p:spPr>
            <a:xfrm>
              <a:off x="2689154" y="3544913"/>
              <a:ext cx="177050" cy="252150"/>
            </a:xfrm>
            <a:custGeom>
              <a:avLst/>
              <a:gdLst/>
              <a:ahLst/>
              <a:cxnLst/>
              <a:rect l="l" t="t" r="r" b="b"/>
              <a:pathLst>
                <a:path w="7082" h="10086" fill="none" extrusionOk="0">
                  <a:moveTo>
                    <a:pt x="0" y="0"/>
                  </a:moveTo>
                  <a:lnTo>
                    <a:pt x="3103" y="10086"/>
                  </a:lnTo>
                  <a:lnTo>
                    <a:pt x="7082" y="7818"/>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9"/>
            <p:cNvSpPr/>
            <p:nvPr/>
          </p:nvSpPr>
          <p:spPr>
            <a:xfrm>
              <a:off x="2788604" y="3377313"/>
              <a:ext cx="262600" cy="112400"/>
            </a:xfrm>
            <a:custGeom>
              <a:avLst/>
              <a:gdLst/>
              <a:ahLst/>
              <a:cxnLst/>
              <a:rect l="l" t="t" r="r" b="b"/>
              <a:pathLst>
                <a:path w="10504" h="4496" fill="none" extrusionOk="0">
                  <a:moveTo>
                    <a:pt x="1" y="677"/>
                  </a:moveTo>
                  <a:lnTo>
                    <a:pt x="9808" y="4496"/>
                  </a:lnTo>
                  <a:lnTo>
                    <a:pt x="10504"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9"/>
            <p:cNvSpPr/>
            <p:nvPr/>
          </p:nvSpPr>
          <p:spPr>
            <a:xfrm>
              <a:off x="2732404" y="3006313"/>
              <a:ext cx="228300" cy="215350"/>
            </a:xfrm>
            <a:custGeom>
              <a:avLst/>
              <a:gdLst/>
              <a:ahLst/>
              <a:cxnLst/>
              <a:rect l="l" t="t" r="r" b="b"/>
              <a:pathLst>
                <a:path w="9132" h="8614" fill="none" extrusionOk="0">
                  <a:moveTo>
                    <a:pt x="1" y="8614"/>
                  </a:moveTo>
                  <a:lnTo>
                    <a:pt x="9131" y="3342"/>
                  </a:lnTo>
                  <a:lnTo>
                    <a:pt x="6048" y="0"/>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9"/>
            <p:cNvSpPr/>
            <p:nvPr/>
          </p:nvSpPr>
          <p:spPr>
            <a:xfrm>
              <a:off x="2488229" y="2897888"/>
              <a:ext cx="113900" cy="260625"/>
            </a:xfrm>
            <a:custGeom>
              <a:avLst/>
              <a:gdLst/>
              <a:ahLst/>
              <a:cxnLst/>
              <a:rect l="l" t="t" r="r" b="b"/>
              <a:pathLst>
                <a:path w="4556" h="10425" fill="none" extrusionOk="0">
                  <a:moveTo>
                    <a:pt x="2984" y="10424"/>
                  </a:moveTo>
                  <a:lnTo>
                    <a:pt x="4556" y="1"/>
                  </a:lnTo>
                  <a:lnTo>
                    <a:pt x="0" y="319"/>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9"/>
            <p:cNvSpPr/>
            <p:nvPr/>
          </p:nvSpPr>
          <p:spPr>
            <a:xfrm>
              <a:off x="2163479" y="3058513"/>
              <a:ext cx="243700" cy="193000"/>
            </a:xfrm>
            <a:custGeom>
              <a:avLst/>
              <a:gdLst/>
              <a:ahLst/>
              <a:cxnLst/>
              <a:rect l="l" t="t" r="r" b="b"/>
              <a:pathLst>
                <a:path w="9748" h="7720" fill="none" extrusionOk="0">
                  <a:moveTo>
                    <a:pt x="9748" y="7719"/>
                  </a:moveTo>
                  <a:lnTo>
                    <a:pt x="2587" y="1"/>
                  </a:lnTo>
                  <a:lnTo>
                    <a:pt x="1" y="3741"/>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9"/>
            <p:cNvSpPr/>
            <p:nvPr/>
          </p:nvSpPr>
          <p:spPr>
            <a:xfrm>
              <a:off x="2120704" y="3430513"/>
              <a:ext cx="263100" cy="129325"/>
            </a:xfrm>
            <a:custGeom>
              <a:avLst/>
              <a:gdLst/>
              <a:ahLst/>
              <a:cxnLst/>
              <a:rect l="l" t="t" r="r" b="b"/>
              <a:pathLst>
                <a:path w="10524" h="5173" fill="none" extrusionOk="0">
                  <a:moveTo>
                    <a:pt x="10524" y="1"/>
                  </a:moveTo>
                  <a:lnTo>
                    <a:pt x="1" y="796"/>
                  </a:lnTo>
                  <a:lnTo>
                    <a:pt x="1314" y="5173"/>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9"/>
            <p:cNvSpPr/>
            <p:nvPr/>
          </p:nvSpPr>
          <p:spPr>
            <a:xfrm>
              <a:off x="2360904" y="3561313"/>
              <a:ext cx="147750" cy="259625"/>
            </a:xfrm>
            <a:custGeom>
              <a:avLst/>
              <a:gdLst/>
              <a:ahLst/>
              <a:cxnLst/>
              <a:rect l="l" t="t" r="r" b="b"/>
              <a:pathLst>
                <a:path w="5910" h="10385" fill="none" extrusionOk="0">
                  <a:moveTo>
                    <a:pt x="5909" y="0"/>
                  </a:moveTo>
                  <a:lnTo>
                    <a:pt x="1" y="8694"/>
                  </a:lnTo>
                  <a:lnTo>
                    <a:pt x="4218" y="10384"/>
                  </a:lnTo>
                  <a:close/>
                </a:path>
              </a:pathLst>
            </a:custGeom>
            <a:noFill/>
            <a:ln w="2975" cap="flat" cmpd="sng">
              <a:solidFill>
                <a:srgbClr val="00000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49"/>
          <p:cNvSpPr txBox="1">
            <a:spLocks noGrp="1"/>
          </p:cNvSpPr>
          <p:nvPr>
            <p:ph type="title" idx="4294967295"/>
          </p:nvPr>
        </p:nvSpPr>
        <p:spPr>
          <a:xfrm>
            <a:off x="6380356" y="1428278"/>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02</a:t>
            </a:r>
            <a:endParaRPr sz="2600">
              <a:solidFill>
                <a:schemeClr val="dk1"/>
              </a:solidFill>
            </a:endParaRPr>
          </a:p>
        </p:txBody>
      </p:sp>
      <p:sp>
        <p:nvSpPr>
          <p:cNvPr id="2319" name="Google Shape;2319;p49"/>
          <p:cNvSpPr txBox="1">
            <a:spLocks noGrp="1"/>
          </p:cNvSpPr>
          <p:nvPr>
            <p:ph type="title" idx="4294967295"/>
          </p:nvPr>
        </p:nvSpPr>
        <p:spPr>
          <a:xfrm>
            <a:off x="6380356" y="3091827"/>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04</a:t>
            </a:r>
            <a:endParaRPr sz="2600">
              <a:solidFill>
                <a:schemeClr val="dk1"/>
              </a:solidFill>
            </a:endParaRPr>
          </a:p>
        </p:txBody>
      </p:sp>
      <p:sp>
        <p:nvSpPr>
          <p:cNvPr id="2320" name="Google Shape;2320;p49"/>
          <p:cNvSpPr txBox="1">
            <a:spLocks noGrp="1"/>
          </p:cNvSpPr>
          <p:nvPr>
            <p:ph type="title" idx="4294967295"/>
          </p:nvPr>
        </p:nvSpPr>
        <p:spPr>
          <a:xfrm>
            <a:off x="2199138" y="3091827"/>
            <a:ext cx="576900" cy="5277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03</a:t>
            </a:r>
            <a:endParaRPr sz="2600">
              <a:solidFill>
                <a:schemeClr val="dk1"/>
              </a:solidFill>
            </a:endParaRPr>
          </a:p>
        </p:txBody>
      </p:sp>
      <p:sp>
        <p:nvSpPr>
          <p:cNvPr id="2321" name="Google Shape;2321;p49"/>
          <p:cNvSpPr txBox="1">
            <a:spLocks noGrp="1"/>
          </p:cNvSpPr>
          <p:nvPr>
            <p:ph type="title" idx="4294967295"/>
          </p:nvPr>
        </p:nvSpPr>
        <p:spPr>
          <a:xfrm>
            <a:off x="2199139" y="1428278"/>
            <a:ext cx="576900" cy="5277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01</a:t>
            </a:r>
            <a:endParaRPr sz="2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CLINICAL TRIAL</a:t>
            </a:r>
            <a:endParaRPr/>
          </a:p>
        </p:txBody>
      </p:sp>
      <p:sp>
        <p:nvSpPr>
          <p:cNvPr id="2327" name="Google Shape;2327;p50"/>
          <p:cNvSpPr txBox="1"/>
          <p:nvPr/>
        </p:nvSpPr>
        <p:spPr>
          <a:xfrm>
            <a:off x="653725" y="3142650"/>
            <a:ext cx="2463300" cy="663600"/>
          </a:xfrm>
          <a:prstGeom prst="rect">
            <a:avLst/>
          </a:prstGeom>
          <a:noFill/>
          <a:ln>
            <a:noFill/>
          </a:ln>
        </p:spPr>
        <p:txBody>
          <a:bodyPr spcFirstLastPara="1" wrap="square" lIns="91425" tIns="91425" rIns="91425" bIns="91425" anchor="t" anchorCtr="0">
            <a:noAutofit/>
          </a:bodyPr>
          <a:lstStyle/>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a:p>
            <a:pPr marL="457200" lvl="0" indent="-317500" algn="ctr"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Write the characteristics</a:t>
            </a:r>
            <a:endParaRPr>
              <a:solidFill>
                <a:schemeClr val="lt1"/>
              </a:solidFill>
              <a:latin typeface="Anaheim"/>
              <a:ea typeface="Anaheim"/>
              <a:cs typeface="Anaheim"/>
              <a:sym typeface="Anaheim"/>
            </a:endParaRPr>
          </a:p>
        </p:txBody>
      </p:sp>
      <p:sp>
        <p:nvSpPr>
          <p:cNvPr id="2328" name="Google Shape;2328;p50"/>
          <p:cNvSpPr txBox="1"/>
          <p:nvPr/>
        </p:nvSpPr>
        <p:spPr>
          <a:xfrm>
            <a:off x="26092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1</a:t>
            </a:r>
            <a:endParaRPr sz="2000">
              <a:solidFill>
                <a:schemeClr val="dk2"/>
              </a:solidFill>
              <a:latin typeface="Anton"/>
              <a:ea typeface="Anton"/>
              <a:cs typeface="Anton"/>
              <a:sym typeface="Anton"/>
            </a:endParaRPr>
          </a:p>
        </p:txBody>
      </p:sp>
      <p:sp>
        <p:nvSpPr>
          <p:cNvPr id="2329" name="Google Shape;2329;p50"/>
          <p:cNvSpPr txBox="1"/>
          <p:nvPr/>
        </p:nvSpPr>
        <p:spPr>
          <a:xfrm>
            <a:off x="4400500"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2</a:t>
            </a:r>
            <a:endParaRPr sz="2000">
              <a:solidFill>
                <a:schemeClr val="dk2"/>
              </a:solidFill>
              <a:latin typeface="Anton"/>
              <a:ea typeface="Anton"/>
              <a:cs typeface="Anton"/>
              <a:sym typeface="Anton"/>
            </a:endParaRPr>
          </a:p>
        </p:txBody>
      </p:sp>
      <p:sp>
        <p:nvSpPr>
          <p:cNvPr id="2330" name="Google Shape;2330;p50"/>
          <p:cNvSpPr txBox="1"/>
          <p:nvPr/>
        </p:nvSpPr>
        <p:spPr>
          <a:xfrm>
            <a:off x="6191975" y="1474450"/>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PHASE 3</a:t>
            </a:r>
            <a:endParaRPr sz="2000">
              <a:solidFill>
                <a:schemeClr val="dk2"/>
              </a:solidFill>
              <a:latin typeface="Anton"/>
              <a:ea typeface="Anton"/>
              <a:cs typeface="Anton"/>
              <a:sym typeface="Anton"/>
            </a:endParaRPr>
          </a:p>
        </p:txBody>
      </p:sp>
      <p:sp>
        <p:nvSpPr>
          <p:cNvPr id="2331" name="Google Shape;2331;p50"/>
          <p:cNvSpPr txBox="1"/>
          <p:nvPr/>
        </p:nvSpPr>
        <p:spPr>
          <a:xfrm>
            <a:off x="736225" y="1477825"/>
            <a:ext cx="229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332" name="Google Shape;2332;p50"/>
          <p:cNvSpPr txBox="1"/>
          <p:nvPr/>
        </p:nvSpPr>
        <p:spPr>
          <a:xfrm>
            <a:off x="1155175" y="1845175"/>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Lab studies</a:t>
            </a:r>
            <a:endParaRPr>
              <a:solidFill>
                <a:schemeClr val="lt1"/>
              </a:solidFill>
              <a:latin typeface="Anaheim"/>
              <a:ea typeface="Anaheim"/>
              <a:cs typeface="Anaheim"/>
              <a:sym typeface="Anaheim"/>
            </a:endParaRPr>
          </a:p>
        </p:txBody>
      </p:sp>
      <p:sp>
        <p:nvSpPr>
          <p:cNvPr id="2333" name="Google Shape;2333;p50"/>
          <p:cNvSpPr txBox="1"/>
          <p:nvPr/>
        </p:nvSpPr>
        <p:spPr>
          <a:xfrm>
            <a:off x="4845337"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Expanded safety</a:t>
            </a:r>
            <a:endParaRPr>
              <a:solidFill>
                <a:schemeClr val="lt1"/>
              </a:solidFill>
              <a:latin typeface="Anaheim"/>
              <a:ea typeface="Anaheim"/>
              <a:cs typeface="Anaheim"/>
              <a:sym typeface="Anaheim"/>
            </a:endParaRPr>
          </a:p>
        </p:txBody>
      </p:sp>
      <p:sp>
        <p:nvSpPr>
          <p:cNvPr id="2334" name="Google Shape;2334;p50"/>
          <p:cNvSpPr txBox="1"/>
          <p:nvPr/>
        </p:nvSpPr>
        <p:spPr>
          <a:xfrm>
            <a:off x="6610601"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Efficacy &amp; safety</a:t>
            </a:r>
            <a:endParaRPr>
              <a:solidFill>
                <a:schemeClr val="lt1"/>
              </a:solidFill>
              <a:latin typeface="Anaheim"/>
              <a:ea typeface="Anaheim"/>
              <a:cs typeface="Anaheim"/>
              <a:sym typeface="Anaheim"/>
            </a:endParaRPr>
          </a:p>
        </p:txBody>
      </p:sp>
      <p:sp>
        <p:nvSpPr>
          <p:cNvPr id="2335" name="Google Shape;2335;p50"/>
          <p:cNvSpPr txBox="1"/>
          <p:nvPr/>
        </p:nvSpPr>
        <p:spPr>
          <a:xfrm>
            <a:off x="3028225" y="1841459"/>
            <a:ext cx="14604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Human safety</a:t>
            </a:r>
            <a:endParaRPr>
              <a:solidFill>
                <a:schemeClr val="lt1"/>
              </a:solidFill>
              <a:latin typeface="Anaheim"/>
              <a:ea typeface="Anaheim"/>
              <a:cs typeface="Anaheim"/>
              <a:sym typeface="Anaheim"/>
            </a:endParaRPr>
          </a:p>
        </p:txBody>
      </p:sp>
      <p:sp>
        <p:nvSpPr>
          <p:cNvPr id="2336" name="Google Shape;2336;p50"/>
          <p:cNvSpPr txBox="1"/>
          <p:nvPr/>
        </p:nvSpPr>
        <p:spPr>
          <a:xfrm>
            <a:off x="315907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105</a:t>
            </a:r>
            <a:endParaRPr sz="1600">
              <a:solidFill>
                <a:schemeClr val="dk2"/>
              </a:solidFill>
              <a:latin typeface="Anton"/>
              <a:ea typeface="Anton"/>
              <a:cs typeface="Anton"/>
              <a:sym typeface="Anton"/>
            </a:endParaRPr>
          </a:p>
        </p:txBody>
      </p:sp>
      <p:sp>
        <p:nvSpPr>
          <p:cNvPr id="2337" name="Google Shape;2337;p50"/>
          <p:cNvSpPr txBox="1"/>
          <p:nvPr/>
        </p:nvSpPr>
        <p:spPr>
          <a:xfrm>
            <a:off x="4950250"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350</a:t>
            </a:r>
            <a:endParaRPr sz="1600">
              <a:solidFill>
                <a:schemeClr val="dk2"/>
              </a:solidFill>
              <a:latin typeface="Anton"/>
              <a:ea typeface="Anton"/>
              <a:cs typeface="Anton"/>
              <a:sym typeface="Anton"/>
            </a:endParaRPr>
          </a:p>
        </p:txBody>
      </p:sp>
      <p:sp>
        <p:nvSpPr>
          <p:cNvPr id="2338" name="Google Shape;2338;p50"/>
          <p:cNvSpPr txBox="1"/>
          <p:nvPr/>
        </p:nvSpPr>
        <p:spPr>
          <a:xfrm>
            <a:off x="6741725" y="2765564"/>
            <a:ext cx="119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680</a:t>
            </a:r>
            <a:endParaRPr sz="1600">
              <a:solidFill>
                <a:schemeClr val="dk2"/>
              </a:solidFill>
              <a:latin typeface="Anton"/>
              <a:ea typeface="Anton"/>
              <a:cs typeface="Anton"/>
              <a:sym typeface="Anton"/>
            </a:endParaRPr>
          </a:p>
        </p:txBody>
      </p:sp>
      <p:sp>
        <p:nvSpPr>
          <p:cNvPr id="2339" name="Google Shape;2339;p50"/>
          <p:cNvSpPr txBox="1"/>
          <p:nvPr/>
        </p:nvSpPr>
        <p:spPr>
          <a:xfrm>
            <a:off x="4845337"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Saturn is the ringed planet</a:t>
            </a:r>
            <a:endParaRPr>
              <a:solidFill>
                <a:schemeClr val="lt1"/>
              </a:solidFill>
              <a:latin typeface="Anaheim"/>
              <a:ea typeface="Anaheim"/>
              <a:cs typeface="Anaheim"/>
              <a:sym typeface="Anaheim"/>
            </a:endParaRPr>
          </a:p>
        </p:txBody>
      </p:sp>
      <p:sp>
        <p:nvSpPr>
          <p:cNvPr id="2340" name="Google Shape;2340;p50"/>
          <p:cNvSpPr txBox="1"/>
          <p:nvPr/>
        </p:nvSpPr>
        <p:spPr>
          <a:xfrm>
            <a:off x="6610600"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Venus has a beautiful name</a:t>
            </a: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p:txBody>
      </p:sp>
      <p:sp>
        <p:nvSpPr>
          <p:cNvPr id="2341" name="Google Shape;2341;p50"/>
          <p:cNvSpPr txBox="1"/>
          <p:nvPr/>
        </p:nvSpPr>
        <p:spPr>
          <a:xfrm>
            <a:off x="3028225" y="3142639"/>
            <a:ext cx="14604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Mercury is the smallest planet</a:t>
            </a:r>
            <a:endParaRPr>
              <a:solidFill>
                <a:schemeClr val="lt1"/>
              </a:solidFill>
              <a:latin typeface="Anaheim"/>
              <a:ea typeface="Anaheim"/>
              <a:cs typeface="Anaheim"/>
              <a:sym typeface="Anaheim"/>
            </a:endParaRPr>
          </a:p>
        </p:txBody>
      </p:sp>
      <p:grpSp>
        <p:nvGrpSpPr>
          <p:cNvPr id="2342" name="Google Shape;2342;p50"/>
          <p:cNvGrpSpPr/>
          <p:nvPr/>
        </p:nvGrpSpPr>
        <p:grpSpPr>
          <a:xfrm>
            <a:off x="1566923" y="2317661"/>
            <a:ext cx="636905" cy="775001"/>
            <a:chOff x="-24709100" y="3888875"/>
            <a:chExt cx="243400" cy="296175"/>
          </a:xfrm>
        </p:grpSpPr>
        <p:sp>
          <p:nvSpPr>
            <p:cNvPr id="2343" name="Google Shape;2343;p5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50"/>
          <p:cNvGrpSpPr/>
          <p:nvPr/>
        </p:nvGrpSpPr>
        <p:grpSpPr>
          <a:xfrm>
            <a:off x="3678950" y="2294880"/>
            <a:ext cx="159039" cy="339253"/>
            <a:chOff x="4584850" y="4399275"/>
            <a:chExt cx="225875" cy="481825"/>
          </a:xfrm>
        </p:grpSpPr>
        <p:sp>
          <p:nvSpPr>
            <p:cNvPr id="2347" name="Google Shape;234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8" name="Google Shape;234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9" name="Google Shape;2349;p50"/>
          <p:cNvGrpSpPr/>
          <p:nvPr/>
        </p:nvGrpSpPr>
        <p:grpSpPr>
          <a:xfrm>
            <a:off x="5243037" y="2294880"/>
            <a:ext cx="159039" cy="339253"/>
            <a:chOff x="4584850" y="4399275"/>
            <a:chExt cx="225875" cy="481825"/>
          </a:xfrm>
        </p:grpSpPr>
        <p:sp>
          <p:nvSpPr>
            <p:cNvPr id="2350" name="Google Shape;2350;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1" name="Google Shape;2351;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2" name="Google Shape;2352;p50"/>
          <p:cNvGrpSpPr/>
          <p:nvPr/>
        </p:nvGrpSpPr>
        <p:grpSpPr>
          <a:xfrm>
            <a:off x="5463937" y="2294880"/>
            <a:ext cx="159039" cy="339253"/>
            <a:chOff x="4584850" y="4399275"/>
            <a:chExt cx="225875" cy="481825"/>
          </a:xfrm>
        </p:grpSpPr>
        <p:sp>
          <p:nvSpPr>
            <p:cNvPr id="2353" name="Google Shape;2353;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4" name="Google Shape;2354;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5" name="Google Shape;2355;p50"/>
          <p:cNvGrpSpPr/>
          <p:nvPr/>
        </p:nvGrpSpPr>
        <p:grpSpPr>
          <a:xfrm>
            <a:off x="5697231" y="2294880"/>
            <a:ext cx="159039" cy="339253"/>
            <a:chOff x="4584850" y="4399275"/>
            <a:chExt cx="225875" cy="481825"/>
          </a:xfrm>
        </p:grpSpPr>
        <p:sp>
          <p:nvSpPr>
            <p:cNvPr id="2356" name="Google Shape;2356;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8" name="Google Shape;2358;p50"/>
          <p:cNvGrpSpPr/>
          <p:nvPr/>
        </p:nvGrpSpPr>
        <p:grpSpPr>
          <a:xfrm>
            <a:off x="5689531" y="2294880"/>
            <a:ext cx="159039" cy="339253"/>
            <a:chOff x="4584850" y="4399275"/>
            <a:chExt cx="225875" cy="481825"/>
          </a:xfrm>
        </p:grpSpPr>
        <p:sp>
          <p:nvSpPr>
            <p:cNvPr id="2359" name="Google Shape;2359;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0" name="Google Shape;2360;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1" name="Google Shape;2361;p50"/>
          <p:cNvGrpSpPr/>
          <p:nvPr/>
        </p:nvGrpSpPr>
        <p:grpSpPr>
          <a:xfrm>
            <a:off x="6921800" y="2294878"/>
            <a:ext cx="159039" cy="339253"/>
            <a:chOff x="4584850" y="4399275"/>
            <a:chExt cx="225875" cy="481825"/>
          </a:xfrm>
        </p:grpSpPr>
        <p:sp>
          <p:nvSpPr>
            <p:cNvPr id="2362" name="Google Shape;2362;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3" name="Google Shape;2363;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4" name="Google Shape;2364;p50"/>
          <p:cNvGrpSpPr/>
          <p:nvPr/>
        </p:nvGrpSpPr>
        <p:grpSpPr>
          <a:xfrm>
            <a:off x="7148116" y="2294878"/>
            <a:ext cx="159039" cy="339253"/>
            <a:chOff x="4584850" y="4399275"/>
            <a:chExt cx="225875" cy="481825"/>
          </a:xfrm>
        </p:grpSpPr>
        <p:sp>
          <p:nvSpPr>
            <p:cNvPr id="2365" name="Google Shape;2365;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6" name="Google Shape;2366;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67" name="Google Shape;2367;p50"/>
          <p:cNvGrpSpPr/>
          <p:nvPr/>
        </p:nvGrpSpPr>
        <p:grpSpPr>
          <a:xfrm>
            <a:off x="7374433" y="2294878"/>
            <a:ext cx="159039" cy="339253"/>
            <a:chOff x="4584850" y="4399275"/>
            <a:chExt cx="225875" cy="481825"/>
          </a:xfrm>
        </p:grpSpPr>
        <p:sp>
          <p:nvSpPr>
            <p:cNvPr id="2368" name="Google Shape;2368;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9" name="Google Shape;2369;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0" name="Google Shape;2370;p50"/>
          <p:cNvGrpSpPr/>
          <p:nvPr/>
        </p:nvGrpSpPr>
        <p:grpSpPr>
          <a:xfrm>
            <a:off x="6695484" y="2294878"/>
            <a:ext cx="159039" cy="339253"/>
            <a:chOff x="4584850" y="4399275"/>
            <a:chExt cx="225875" cy="481825"/>
          </a:xfrm>
        </p:grpSpPr>
        <p:sp>
          <p:nvSpPr>
            <p:cNvPr id="2371" name="Google Shape;2371;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3" name="Google Shape;2373;p50"/>
          <p:cNvGrpSpPr/>
          <p:nvPr/>
        </p:nvGrpSpPr>
        <p:grpSpPr>
          <a:xfrm>
            <a:off x="7600749" y="2294878"/>
            <a:ext cx="159039" cy="339253"/>
            <a:chOff x="4584850" y="4399275"/>
            <a:chExt cx="225875" cy="481825"/>
          </a:xfrm>
        </p:grpSpPr>
        <p:sp>
          <p:nvSpPr>
            <p:cNvPr id="2374" name="Google Shape;2374;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5" name="Google Shape;2375;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6" name="Google Shape;2376;p50"/>
          <p:cNvGrpSpPr/>
          <p:nvPr/>
        </p:nvGrpSpPr>
        <p:grpSpPr>
          <a:xfrm>
            <a:off x="7827065" y="2294878"/>
            <a:ext cx="159039" cy="339253"/>
            <a:chOff x="4584850" y="4399275"/>
            <a:chExt cx="225875" cy="481825"/>
          </a:xfrm>
        </p:grpSpPr>
        <p:sp>
          <p:nvSpPr>
            <p:cNvPr id="2377" name="Google Shape;2377;p5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5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2"/>
        <p:cNvGrpSpPr/>
        <p:nvPr/>
      </p:nvGrpSpPr>
      <p:grpSpPr>
        <a:xfrm>
          <a:off x="0" y="0"/>
          <a:ext cx="0" cy="0"/>
          <a:chOff x="0" y="0"/>
          <a:chExt cx="0" cy="0"/>
        </a:xfrm>
      </p:grpSpPr>
      <p:sp>
        <p:nvSpPr>
          <p:cNvPr id="2383" name="Google Shape;2383;p51"/>
          <p:cNvSpPr txBox="1">
            <a:spLocks noGrp="1"/>
          </p:cNvSpPr>
          <p:nvPr>
            <p:ph type="title"/>
          </p:nvPr>
        </p:nvSpPr>
        <p:spPr>
          <a:xfrm>
            <a:off x="3820375" y="3160825"/>
            <a:ext cx="4610400" cy="132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52"/>
          <p:cNvSpPr txBox="1">
            <a:spLocks noGrp="1"/>
          </p:cNvSpPr>
          <p:nvPr>
            <p:ph type="title"/>
          </p:nvPr>
        </p:nvSpPr>
        <p:spPr>
          <a:xfrm>
            <a:off x="4633250" y="1359425"/>
            <a:ext cx="3346200" cy="143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a:p>
            <a:pPr marL="0" lvl="0" indent="0" algn="r" rtl="0">
              <a:spcBef>
                <a:spcPts val="0"/>
              </a:spcBef>
              <a:spcAft>
                <a:spcPts val="0"/>
              </a:spcAft>
              <a:buNone/>
            </a:pPr>
            <a:endParaRPr/>
          </a:p>
        </p:txBody>
      </p:sp>
      <p:sp>
        <p:nvSpPr>
          <p:cNvPr id="2389" name="Google Shape;2389;p52"/>
          <p:cNvSpPr txBox="1">
            <a:spLocks noGrp="1"/>
          </p:cNvSpPr>
          <p:nvPr>
            <p:ph type="subTitle" idx="1"/>
          </p:nvPr>
        </p:nvSpPr>
        <p:spPr>
          <a:xfrm>
            <a:off x="4633250" y="3032554"/>
            <a:ext cx="3346200" cy="9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a:p>
            <a:pPr marL="0" lvl="0" indent="0" algn="r" rtl="0">
              <a:spcBef>
                <a:spcPts val="0"/>
              </a:spcBef>
              <a:spcAft>
                <a:spcPts val="0"/>
              </a:spcAft>
              <a:buNone/>
            </a:pPr>
            <a:endParaRPr/>
          </a:p>
        </p:txBody>
      </p:sp>
      <p:pic>
        <p:nvPicPr>
          <p:cNvPr id="2390" name="Google Shape;2390;p52"/>
          <p:cNvPicPr preferRelativeResize="0"/>
          <p:nvPr/>
        </p:nvPicPr>
        <p:blipFill rotWithShape="1">
          <a:blip r:embed="rId3">
            <a:alphaModFix/>
          </a:blip>
          <a:srcRect t="18184" b="19772"/>
          <a:stretch/>
        </p:blipFill>
        <p:spPr>
          <a:xfrm>
            <a:off x="1318625" y="1225957"/>
            <a:ext cx="3015900" cy="280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3"/>
          <p:cNvSpPr txBox="1">
            <a:spLocks noGrp="1"/>
          </p:cNvSpPr>
          <p:nvPr>
            <p:ph type="subTitle" idx="1"/>
          </p:nvPr>
        </p:nvSpPr>
        <p:spPr>
          <a:xfrm>
            <a:off x="999300" y="2524399"/>
            <a:ext cx="38070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wish to talk about Mercury, you can say that it’s the smallest planet in the entire Solar System</a:t>
            </a:r>
            <a:endParaRPr/>
          </a:p>
        </p:txBody>
      </p:sp>
      <p:sp>
        <p:nvSpPr>
          <p:cNvPr id="2169" name="Google Shape;2169;p43"/>
          <p:cNvSpPr txBox="1">
            <a:spLocks noGrp="1"/>
          </p:cNvSpPr>
          <p:nvPr>
            <p:ph type="title"/>
          </p:nvPr>
        </p:nvSpPr>
        <p:spPr>
          <a:xfrm>
            <a:off x="999300" y="1753075"/>
            <a:ext cx="34101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cxnSp>
        <p:nvCxnSpPr>
          <p:cNvPr id="2396" name="Google Shape;2396;p53"/>
          <p:cNvCxnSpPr>
            <a:stCxn id="2397" idx="3"/>
            <a:endCxn id="2398" idx="1"/>
          </p:cNvCxnSpPr>
          <p:nvPr/>
        </p:nvCxnSpPr>
        <p:spPr>
          <a:xfrm>
            <a:off x="1781700" y="2894800"/>
            <a:ext cx="5578500" cy="0"/>
          </a:xfrm>
          <a:prstGeom prst="straightConnector1">
            <a:avLst/>
          </a:prstGeom>
          <a:noFill/>
          <a:ln w="19050" cap="flat" cmpd="sng">
            <a:solidFill>
              <a:schemeClr val="lt1"/>
            </a:solidFill>
            <a:prstDash val="solid"/>
            <a:round/>
            <a:headEnd type="none" w="med" len="med"/>
            <a:tailEnd type="none" w="med" len="med"/>
          </a:ln>
        </p:spPr>
      </p:cxnSp>
      <p:sp>
        <p:nvSpPr>
          <p:cNvPr id="2397" name="Google Shape;2397;p53"/>
          <p:cNvSpPr txBox="1"/>
          <p:nvPr/>
        </p:nvSpPr>
        <p:spPr>
          <a:xfrm>
            <a:off x="1264200"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01</a:t>
            </a:r>
            <a:endParaRPr sz="2000">
              <a:solidFill>
                <a:schemeClr val="dk1"/>
              </a:solidFill>
              <a:latin typeface="Anton"/>
              <a:ea typeface="Anton"/>
              <a:cs typeface="Anton"/>
              <a:sym typeface="Anton"/>
            </a:endParaRPr>
          </a:p>
        </p:txBody>
      </p:sp>
      <p:sp>
        <p:nvSpPr>
          <p:cNvPr id="2399" name="Google Shape;2399;p53"/>
          <p:cNvSpPr txBox="1"/>
          <p:nvPr/>
        </p:nvSpPr>
        <p:spPr>
          <a:xfrm>
            <a:off x="2788181"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02</a:t>
            </a:r>
            <a:endParaRPr sz="2000">
              <a:solidFill>
                <a:schemeClr val="dk1"/>
              </a:solidFill>
              <a:latin typeface="Anton"/>
              <a:ea typeface="Anton"/>
              <a:cs typeface="Anton"/>
              <a:sym typeface="Anton"/>
            </a:endParaRPr>
          </a:p>
        </p:txBody>
      </p:sp>
      <p:sp>
        <p:nvSpPr>
          <p:cNvPr id="2400" name="Google Shape;2400;p53"/>
          <p:cNvSpPr txBox="1"/>
          <p:nvPr/>
        </p:nvSpPr>
        <p:spPr>
          <a:xfrm>
            <a:off x="4312163"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03</a:t>
            </a:r>
            <a:endParaRPr sz="2000">
              <a:solidFill>
                <a:schemeClr val="dk1"/>
              </a:solidFill>
              <a:latin typeface="Anton"/>
              <a:ea typeface="Anton"/>
              <a:cs typeface="Anton"/>
              <a:sym typeface="Anton"/>
            </a:endParaRPr>
          </a:p>
        </p:txBody>
      </p:sp>
      <p:sp>
        <p:nvSpPr>
          <p:cNvPr id="2401" name="Google Shape;2401;p53"/>
          <p:cNvSpPr txBox="1"/>
          <p:nvPr/>
        </p:nvSpPr>
        <p:spPr>
          <a:xfrm>
            <a:off x="5836144" y="2688850"/>
            <a:ext cx="517500" cy="4119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04</a:t>
            </a:r>
            <a:endParaRPr sz="2000">
              <a:solidFill>
                <a:schemeClr val="dk1"/>
              </a:solidFill>
              <a:latin typeface="Anton"/>
              <a:ea typeface="Anton"/>
              <a:cs typeface="Anton"/>
              <a:sym typeface="Anton"/>
            </a:endParaRPr>
          </a:p>
        </p:txBody>
      </p:sp>
      <p:sp>
        <p:nvSpPr>
          <p:cNvPr id="2398" name="Google Shape;2398;p53"/>
          <p:cNvSpPr txBox="1"/>
          <p:nvPr/>
        </p:nvSpPr>
        <p:spPr>
          <a:xfrm>
            <a:off x="7360125" y="2688850"/>
            <a:ext cx="517500" cy="411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05</a:t>
            </a:r>
            <a:endParaRPr sz="2000">
              <a:solidFill>
                <a:schemeClr val="dk1"/>
              </a:solidFill>
              <a:latin typeface="Anton"/>
              <a:ea typeface="Anton"/>
              <a:cs typeface="Anton"/>
              <a:sym typeface="Anton"/>
            </a:endParaRPr>
          </a:p>
        </p:txBody>
      </p:sp>
      <p:sp>
        <p:nvSpPr>
          <p:cNvPr id="2402" name="Google Shape;2402;p53"/>
          <p:cNvSpPr txBox="1"/>
          <p:nvPr/>
        </p:nvSpPr>
        <p:spPr>
          <a:xfrm>
            <a:off x="188173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PRECLINICAL</a:t>
            </a:r>
            <a:endParaRPr sz="2000">
              <a:solidFill>
                <a:schemeClr val="dk2"/>
              </a:solidFill>
              <a:latin typeface="Anton"/>
              <a:ea typeface="Anton"/>
              <a:cs typeface="Anton"/>
              <a:sym typeface="Anton"/>
            </a:endParaRPr>
          </a:p>
        </p:txBody>
      </p:sp>
      <p:sp>
        <p:nvSpPr>
          <p:cNvPr id="2403" name="Google Shape;2403;p53"/>
          <p:cNvSpPr txBox="1"/>
          <p:nvPr/>
        </p:nvSpPr>
        <p:spPr>
          <a:xfrm>
            <a:off x="2064900"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04" name="Google Shape;2404;p53"/>
          <p:cNvSpPr txBox="1"/>
          <p:nvPr/>
        </p:nvSpPr>
        <p:spPr>
          <a:xfrm>
            <a:off x="4929703" y="3535975"/>
            <a:ext cx="23304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05" name="Google Shape;2405;p53"/>
          <p:cNvSpPr txBox="1"/>
          <p:nvPr/>
        </p:nvSpPr>
        <p:spPr>
          <a:xfrm>
            <a:off x="5113201" y="3900179"/>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Jupiter is the biggest planet of them all</a:t>
            </a:r>
            <a:endParaRPr>
              <a:solidFill>
                <a:schemeClr val="lt1"/>
              </a:solidFill>
              <a:latin typeface="Anaheim"/>
              <a:ea typeface="Anaheim"/>
              <a:cs typeface="Anaheim"/>
              <a:sym typeface="Anaheim"/>
            </a:endParaRPr>
          </a:p>
        </p:txBody>
      </p:sp>
      <p:sp>
        <p:nvSpPr>
          <p:cNvPr id="2406" name="Google Shape;2406;p53"/>
          <p:cNvSpPr txBox="1"/>
          <p:nvPr/>
        </p:nvSpPr>
        <p:spPr>
          <a:xfrm>
            <a:off x="395100"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RESEARCH</a:t>
            </a:r>
            <a:endParaRPr sz="2000">
              <a:solidFill>
                <a:schemeClr val="dk2"/>
              </a:solidFill>
              <a:latin typeface="Anton"/>
              <a:ea typeface="Anton"/>
              <a:cs typeface="Anton"/>
              <a:sym typeface="Anton"/>
            </a:endParaRPr>
          </a:p>
        </p:txBody>
      </p:sp>
      <p:sp>
        <p:nvSpPr>
          <p:cNvPr id="2407" name="Google Shape;2407;p53"/>
          <p:cNvSpPr txBox="1"/>
          <p:nvPr/>
        </p:nvSpPr>
        <p:spPr>
          <a:xfrm>
            <a:off x="5407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Mercury is the closest planet to the Sun</a:t>
            </a:r>
            <a:endParaRPr>
              <a:solidFill>
                <a:schemeClr val="lt1"/>
              </a:solidFill>
              <a:latin typeface="Anaheim"/>
              <a:ea typeface="Anaheim"/>
              <a:cs typeface="Anaheim"/>
              <a:sym typeface="Anaheim"/>
            </a:endParaRPr>
          </a:p>
        </p:txBody>
      </p:sp>
      <p:sp>
        <p:nvSpPr>
          <p:cNvPr id="2408" name="Google Shape;2408;p53"/>
          <p:cNvSpPr txBox="1"/>
          <p:nvPr/>
        </p:nvSpPr>
        <p:spPr>
          <a:xfrm>
            <a:off x="3177150" y="1385998"/>
            <a:ext cx="27897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EXPERIMENTATION</a:t>
            </a:r>
            <a:endParaRPr sz="2000">
              <a:solidFill>
                <a:schemeClr val="dk2"/>
              </a:solidFill>
              <a:latin typeface="Anton"/>
              <a:ea typeface="Anton"/>
              <a:cs typeface="Anton"/>
              <a:sym typeface="Anton"/>
            </a:endParaRPr>
          </a:p>
        </p:txBody>
      </p:sp>
      <p:sp>
        <p:nvSpPr>
          <p:cNvPr id="2409" name="Google Shape;2409;p53"/>
          <p:cNvSpPr txBox="1"/>
          <p:nvPr/>
        </p:nvSpPr>
        <p:spPr>
          <a:xfrm>
            <a:off x="3589050"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Saturn is a gas giant and has rings</a:t>
            </a:r>
            <a:endParaRPr>
              <a:solidFill>
                <a:schemeClr val="lt1"/>
              </a:solidFill>
              <a:latin typeface="Anaheim"/>
              <a:ea typeface="Anaheim"/>
              <a:cs typeface="Anaheim"/>
              <a:sym typeface="Anaheim"/>
            </a:endParaRPr>
          </a:p>
        </p:txBody>
      </p:sp>
      <p:sp>
        <p:nvSpPr>
          <p:cNvPr id="2410" name="Google Shape;2410;p53"/>
          <p:cNvSpPr txBox="1"/>
          <p:nvPr/>
        </p:nvSpPr>
        <p:spPr>
          <a:xfrm>
            <a:off x="6491699" y="1385998"/>
            <a:ext cx="2257200" cy="52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CONCLUSION</a:t>
            </a:r>
            <a:endParaRPr sz="2000">
              <a:solidFill>
                <a:schemeClr val="dk2"/>
              </a:solidFill>
              <a:latin typeface="Anton"/>
              <a:ea typeface="Anton"/>
              <a:cs typeface="Anton"/>
              <a:sym typeface="Anton"/>
            </a:endParaRPr>
          </a:p>
        </p:txBody>
      </p:sp>
      <p:sp>
        <p:nvSpPr>
          <p:cNvPr id="2411" name="Google Shape;2411;p53"/>
          <p:cNvSpPr txBox="1"/>
          <p:nvPr/>
        </p:nvSpPr>
        <p:spPr>
          <a:xfrm>
            <a:off x="6637351" y="1750171"/>
            <a:ext cx="1965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cxnSp>
        <p:nvCxnSpPr>
          <p:cNvPr id="2412" name="Google Shape;2412;p53"/>
          <p:cNvCxnSpPr>
            <a:stCxn id="2399" idx="2"/>
            <a:endCxn id="2402" idx="0"/>
          </p:cNvCxnSpPr>
          <p:nvPr/>
        </p:nvCxnSpPr>
        <p:spPr>
          <a:xfrm>
            <a:off x="3046931"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3" name="Google Shape;2413;p53"/>
          <p:cNvCxnSpPr>
            <a:stCxn id="2401" idx="2"/>
            <a:endCxn id="2404" idx="0"/>
          </p:cNvCxnSpPr>
          <p:nvPr/>
        </p:nvCxnSpPr>
        <p:spPr>
          <a:xfrm>
            <a:off x="6094894" y="3100750"/>
            <a:ext cx="0" cy="435300"/>
          </a:xfrm>
          <a:prstGeom prst="straightConnector1">
            <a:avLst/>
          </a:prstGeom>
          <a:noFill/>
          <a:ln w="19050" cap="flat" cmpd="sng">
            <a:solidFill>
              <a:schemeClr val="lt1"/>
            </a:solidFill>
            <a:prstDash val="solid"/>
            <a:round/>
            <a:headEnd type="none" w="med" len="med"/>
            <a:tailEnd type="none" w="med" len="med"/>
          </a:ln>
        </p:spPr>
      </p:cxnSp>
      <p:cxnSp>
        <p:nvCxnSpPr>
          <p:cNvPr id="2414" name="Google Shape;2414;p53"/>
          <p:cNvCxnSpPr>
            <a:stCxn id="2407" idx="2"/>
            <a:endCxn id="2397" idx="0"/>
          </p:cNvCxnSpPr>
          <p:nvPr/>
        </p:nvCxnSpPr>
        <p:spPr>
          <a:xfrm flipH="1">
            <a:off x="1523100" y="2322871"/>
            <a:ext cx="600" cy="366000"/>
          </a:xfrm>
          <a:prstGeom prst="straightConnector1">
            <a:avLst/>
          </a:prstGeom>
          <a:noFill/>
          <a:ln w="19050" cap="flat" cmpd="sng">
            <a:solidFill>
              <a:schemeClr val="lt1"/>
            </a:solidFill>
            <a:prstDash val="solid"/>
            <a:round/>
            <a:headEnd type="none" w="med" len="med"/>
            <a:tailEnd type="none" w="med" len="med"/>
          </a:ln>
        </p:spPr>
      </p:cxnSp>
      <p:cxnSp>
        <p:nvCxnSpPr>
          <p:cNvPr id="2415" name="Google Shape;2415;p53"/>
          <p:cNvCxnSpPr>
            <a:stCxn id="2409" idx="2"/>
            <a:endCxn id="2400" idx="0"/>
          </p:cNvCxnSpPr>
          <p:nvPr/>
        </p:nvCxnSpPr>
        <p:spPr>
          <a:xfrm flipH="1">
            <a:off x="4570800" y="2322871"/>
            <a:ext cx="1200" cy="366000"/>
          </a:xfrm>
          <a:prstGeom prst="straightConnector1">
            <a:avLst/>
          </a:prstGeom>
          <a:noFill/>
          <a:ln w="19050" cap="flat" cmpd="sng">
            <a:solidFill>
              <a:schemeClr val="lt1"/>
            </a:solidFill>
            <a:prstDash val="solid"/>
            <a:round/>
            <a:headEnd type="none" w="med" len="med"/>
            <a:tailEnd type="none" w="med" len="med"/>
          </a:ln>
        </p:spPr>
      </p:cxnSp>
      <p:cxnSp>
        <p:nvCxnSpPr>
          <p:cNvPr id="2416" name="Google Shape;2416;p53"/>
          <p:cNvCxnSpPr>
            <a:stCxn id="2411" idx="2"/>
            <a:endCxn id="2398" idx="0"/>
          </p:cNvCxnSpPr>
          <p:nvPr/>
        </p:nvCxnSpPr>
        <p:spPr>
          <a:xfrm flipH="1">
            <a:off x="7618801" y="2322871"/>
            <a:ext cx="1500" cy="366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PHASE 1</a:t>
            </a:r>
            <a:endParaRPr/>
          </a:p>
        </p:txBody>
      </p:sp>
      <p:sp>
        <p:nvSpPr>
          <p:cNvPr id="2422" name="Google Shape;2422;p54"/>
          <p:cNvSpPr txBox="1"/>
          <p:nvPr/>
        </p:nvSpPr>
        <p:spPr>
          <a:xfrm>
            <a:off x="2246928" y="1441702"/>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SAMPLE</a:t>
            </a:r>
            <a:endParaRPr sz="2000">
              <a:solidFill>
                <a:schemeClr val="dk2"/>
              </a:solidFill>
              <a:latin typeface="Anton"/>
              <a:ea typeface="Anton"/>
              <a:cs typeface="Anton"/>
              <a:sym typeface="Anton"/>
            </a:endParaRPr>
          </a:p>
        </p:txBody>
      </p:sp>
      <p:sp>
        <p:nvSpPr>
          <p:cNvPr id="2423" name="Google Shape;2423;p54"/>
          <p:cNvSpPr txBox="1"/>
          <p:nvPr/>
        </p:nvSpPr>
        <p:spPr>
          <a:xfrm>
            <a:off x="2210925" y="1834929"/>
            <a:ext cx="1965900" cy="730200"/>
          </a:xfrm>
          <a:prstGeom prst="rect">
            <a:avLst/>
          </a:prstGeom>
          <a:noFill/>
          <a:ln>
            <a:noFill/>
          </a:ln>
        </p:spPr>
        <p:txBody>
          <a:bodyPr spcFirstLastPara="1" wrap="square" lIns="91425" tIns="91425" rIns="91425" bIns="91425" anchor="t" anchorCtr="0">
            <a:noAutofit/>
          </a:bodyPr>
          <a:lstStyle/>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100-150 people</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20% healthy</a:t>
            </a:r>
            <a:endParaRPr>
              <a:solidFill>
                <a:schemeClr val="lt1"/>
              </a:solidFill>
              <a:latin typeface="Anaheim"/>
              <a:ea typeface="Anaheim"/>
              <a:cs typeface="Anaheim"/>
              <a:sym typeface="Anaheim"/>
            </a:endParaRPr>
          </a:p>
          <a:p>
            <a:pPr marL="179999" lvl="0" indent="-268899"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25-30 years old</a:t>
            </a:r>
            <a:endParaRPr>
              <a:solidFill>
                <a:schemeClr val="lt1"/>
              </a:solidFill>
              <a:latin typeface="Anaheim"/>
              <a:ea typeface="Anaheim"/>
              <a:cs typeface="Anaheim"/>
              <a:sym typeface="Anaheim"/>
            </a:endParaRPr>
          </a:p>
        </p:txBody>
      </p:sp>
      <p:sp>
        <p:nvSpPr>
          <p:cNvPr id="2424" name="Google Shape;2424;p54"/>
          <p:cNvSpPr txBox="1"/>
          <p:nvPr/>
        </p:nvSpPr>
        <p:spPr>
          <a:xfrm>
            <a:off x="1417688"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GOAL</a:t>
            </a:r>
            <a:endParaRPr sz="2000">
              <a:solidFill>
                <a:schemeClr val="dk2"/>
              </a:solidFill>
              <a:latin typeface="Anton"/>
              <a:ea typeface="Anton"/>
              <a:cs typeface="Anton"/>
              <a:sym typeface="Anton"/>
            </a:endParaRPr>
          </a:p>
        </p:txBody>
      </p:sp>
      <p:sp>
        <p:nvSpPr>
          <p:cNvPr id="2425" name="Google Shape;2425;p54"/>
          <p:cNvSpPr txBox="1"/>
          <p:nvPr/>
        </p:nvSpPr>
        <p:spPr>
          <a:xfrm>
            <a:off x="3607044"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RESULTS</a:t>
            </a:r>
            <a:endParaRPr sz="2000">
              <a:solidFill>
                <a:schemeClr val="dk2"/>
              </a:solidFill>
              <a:latin typeface="Anton"/>
              <a:ea typeface="Anton"/>
              <a:cs typeface="Anton"/>
              <a:sym typeface="Anton"/>
            </a:endParaRPr>
          </a:p>
        </p:txBody>
      </p:sp>
      <p:sp>
        <p:nvSpPr>
          <p:cNvPr id="2426" name="Google Shape;2426;p54"/>
          <p:cNvSpPr txBox="1"/>
          <p:nvPr/>
        </p:nvSpPr>
        <p:spPr>
          <a:xfrm>
            <a:off x="5039182" y="1441700"/>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SUCCESS RATE</a:t>
            </a:r>
            <a:endParaRPr sz="2000">
              <a:solidFill>
                <a:schemeClr val="dk2"/>
              </a:solidFill>
              <a:latin typeface="Anton"/>
              <a:ea typeface="Anton"/>
              <a:cs typeface="Anton"/>
              <a:sym typeface="Anton"/>
            </a:endParaRPr>
          </a:p>
        </p:txBody>
      </p:sp>
      <p:sp>
        <p:nvSpPr>
          <p:cNvPr id="2427" name="Google Shape;2427;p54"/>
          <p:cNvSpPr txBox="1"/>
          <p:nvPr/>
        </p:nvSpPr>
        <p:spPr>
          <a:xfrm>
            <a:off x="1381678"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Study the safety of medication and dosis</a:t>
            </a:r>
            <a:endParaRPr>
              <a:solidFill>
                <a:schemeClr val="lt1"/>
              </a:solidFill>
              <a:latin typeface="Anaheim"/>
              <a:ea typeface="Anaheim"/>
              <a:cs typeface="Anaheim"/>
              <a:sym typeface="Anaheim"/>
            </a:endParaRPr>
          </a:p>
        </p:txBody>
      </p:sp>
      <p:sp>
        <p:nvSpPr>
          <p:cNvPr id="2428" name="Google Shape;2428;p54"/>
          <p:cNvSpPr txBox="1"/>
          <p:nvPr/>
        </p:nvSpPr>
        <p:spPr>
          <a:xfrm>
            <a:off x="3571047"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Venus has a very beautiful name </a:t>
            </a:r>
            <a:endParaRPr>
              <a:solidFill>
                <a:schemeClr val="lt1"/>
              </a:solidFill>
              <a:latin typeface="Anaheim"/>
              <a:ea typeface="Anaheim"/>
              <a:cs typeface="Anaheim"/>
              <a:sym typeface="Anaheim"/>
            </a:endParaRPr>
          </a:p>
        </p:txBody>
      </p:sp>
      <p:sp>
        <p:nvSpPr>
          <p:cNvPr id="2429" name="Google Shape;2429;p54"/>
          <p:cNvSpPr txBox="1"/>
          <p:nvPr/>
        </p:nvSpPr>
        <p:spPr>
          <a:xfrm>
            <a:off x="5237743" y="1925475"/>
            <a:ext cx="1497000" cy="7302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4000">
                <a:solidFill>
                  <a:schemeClr val="dk1"/>
                </a:solidFill>
                <a:latin typeface="Anton"/>
                <a:ea typeface="Anton"/>
                <a:cs typeface="Anton"/>
                <a:sym typeface="Anton"/>
              </a:rPr>
              <a:t>80%</a:t>
            </a:r>
            <a:endParaRPr sz="4000">
              <a:solidFill>
                <a:schemeClr val="dk1"/>
              </a:solidFill>
              <a:latin typeface="Anton"/>
              <a:ea typeface="Anton"/>
              <a:cs typeface="Anton"/>
              <a:sym typeface="Anton"/>
            </a:endParaRPr>
          </a:p>
        </p:txBody>
      </p:sp>
      <p:sp>
        <p:nvSpPr>
          <p:cNvPr id="2430" name="Google Shape;2430;p54"/>
          <p:cNvSpPr txBox="1"/>
          <p:nvPr/>
        </p:nvSpPr>
        <p:spPr>
          <a:xfrm>
            <a:off x="5832419" y="3016343"/>
            <a:ext cx="1893900" cy="51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TIME</a:t>
            </a:r>
            <a:endParaRPr sz="2000">
              <a:solidFill>
                <a:schemeClr val="dk2"/>
              </a:solidFill>
              <a:latin typeface="Anton"/>
              <a:ea typeface="Anton"/>
              <a:cs typeface="Anton"/>
              <a:sym typeface="Anton"/>
            </a:endParaRPr>
          </a:p>
        </p:txBody>
      </p:sp>
      <p:sp>
        <p:nvSpPr>
          <p:cNvPr id="2431" name="Google Shape;2431;p54"/>
          <p:cNvSpPr txBox="1"/>
          <p:nvPr/>
        </p:nvSpPr>
        <p:spPr>
          <a:xfrm>
            <a:off x="5796422" y="3382002"/>
            <a:ext cx="1965900" cy="6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Anaheim"/>
                <a:ea typeface="Anaheim"/>
                <a:cs typeface="Anaheim"/>
                <a:sym typeface="Anaheim"/>
              </a:rPr>
              <a:t>10 months experimentation time</a:t>
            </a:r>
            <a:endParaRPr>
              <a:solidFill>
                <a:schemeClr val="lt1"/>
              </a:solidFill>
              <a:latin typeface="Anaheim"/>
              <a:ea typeface="Anaheim"/>
              <a:cs typeface="Anaheim"/>
              <a:sym typeface="Anahei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5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TENDENCY</a:t>
            </a:r>
            <a:endParaRPr b="1"/>
          </a:p>
        </p:txBody>
      </p:sp>
      <p:sp>
        <p:nvSpPr>
          <p:cNvPr id="2437" name="Google Shape;2437;p55"/>
          <p:cNvSpPr txBox="1"/>
          <p:nvPr/>
        </p:nvSpPr>
        <p:spPr>
          <a:xfrm>
            <a:off x="1889000" y="3384772"/>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Saturn</a:t>
            </a:r>
            <a:endParaRPr sz="2000">
              <a:solidFill>
                <a:schemeClr val="dk2"/>
              </a:solidFill>
              <a:latin typeface="Bebas Neue"/>
              <a:ea typeface="Bebas Neue"/>
              <a:cs typeface="Bebas Neue"/>
              <a:sym typeface="Bebas Neue"/>
            </a:endParaRPr>
          </a:p>
        </p:txBody>
      </p:sp>
      <p:sp>
        <p:nvSpPr>
          <p:cNvPr id="2438" name="Google Shape;2438;p55"/>
          <p:cNvSpPr txBox="1"/>
          <p:nvPr/>
        </p:nvSpPr>
        <p:spPr>
          <a:xfrm>
            <a:off x="1889000" y="3818898"/>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Saturn is composed of hydrogen and helium</a:t>
            </a:r>
            <a:endParaRPr>
              <a:solidFill>
                <a:schemeClr val="lt1"/>
              </a:solidFill>
              <a:latin typeface="Anaheim"/>
              <a:ea typeface="Anaheim"/>
              <a:cs typeface="Anaheim"/>
              <a:sym typeface="Anaheim"/>
            </a:endParaRPr>
          </a:p>
        </p:txBody>
      </p:sp>
      <p:sp>
        <p:nvSpPr>
          <p:cNvPr id="2439" name="Google Shape;2439;p55"/>
          <p:cNvSpPr txBox="1"/>
          <p:nvPr/>
        </p:nvSpPr>
        <p:spPr>
          <a:xfrm>
            <a:off x="1889000" y="1150350"/>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Mars</a:t>
            </a:r>
            <a:endParaRPr sz="2000">
              <a:solidFill>
                <a:schemeClr val="dk2"/>
              </a:solidFill>
              <a:latin typeface="Bebas Neue"/>
              <a:ea typeface="Bebas Neue"/>
              <a:cs typeface="Bebas Neue"/>
              <a:sym typeface="Bebas Neue"/>
            </a:endParaRPr>
          </a:p>
        </p:txBody>
      </p:sp>
      <p:sp>
        <p:nvSpPr>
          <p:cNvPr id="2440" name="Google Shape;2440;p55"/>
          <p:cNvSpPr txBox="1"/>
          <p:nvPr/>
        </p:nvSpPr>
        <p:spPr>
          <a:xfrm>
            <a:off x="1889000" y="1584477"/>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Despite being red, Mars is actually a cold place</a:t>
            </a:r>
            <a:endParaRPr>
              <a:solidFill>
                <a:schemeClr val="lt1"/>
              </a:solidFill>
              <a:latin typeface="Anaheim"/>
              <a:ea typeface="Anaheim"/>
              <a:cs typeface="Anaheim"/>
              <a:sym typeface="Anaheim"/>
            </a:endParaRPr>
          </a:p>
        </p:txBody>
      </p:sp>
      <p:sp>
        <p:nvSpPr>
          <p:cNvPr id="2441" name="Google Shape;2441;p55"/>
          <p:cNvSpPr txBox="1"/>
          <p:nvPr/>
        </p:nvSpPr>
        <p:spPr>
          <a:xfrm>
            <a:off x="1889000" y="2289017"/>
            <a:ext cx="2036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bas Neue"/>
                <a:ea typeface="Bebas Neue"/>
                <a:cs typeface="Bebas Neue"/>
                <a:sym typeface="Bebas Neue"/>
              </a:rPr>
              <a:t>Neptune</a:t>
            </a:r>
            <a:endParaRPr sz="2000">
              <a:solidFill>
                <a:schemeClr val="dk2"/>
              </a:solidFill>
              <a:latin typeface="Bebas Neue"/>
              <a:ea typeface="Bebas Neue"/>
              <a:cs typeface="Bebas Neue"/>
              <a:sym typeface="Bebas Neue"/>
            </a:endParaRPr>
          </a:p>
        </p:txBody>
      </p:sp>
      <p:sp>
        <p:nvSpPr>
          <p:cNvPr id="2442" name="Google Shape;2442;p55"/>
          <p:cNvSpPr txBox="1"/>
          <p:nvPr/>
        </p:nvSpPr>
        <p:spPr>
          <a:xfrm>
            <a:off x="1889000" y="2723144"/>
            <a:ext cx="2036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sp>
        <p:nvSpPr>
          <p:cNvPr id="2443" name="Google Shape;2443;p55"/>
          <p:cNvSpPr txBox="1">
            <a:spLocks noGrp="1"/>
          </p:cNvSpPr>
          <p:nvPr>
            <p:ph type="subTitle" idx="4294967295"/>
          </p:nvPr>
        </p:nvSpPr>
        <p:spPr>
          <a:xfrm>
            <a:off x="4223675" y="3917425"/>
            <a:ext cx="37341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2444" name="Google Shape;2444;p55" title="Gráfico">
            <a:hlinkClick r:id="rId4"/>
          </p:cNvPr>
          <p:cNvPicPr preferRelativeResize="0"/>
          <p:nvPr/>
        </p:nvPicPr>
        <p:blipFill rotWithShape="1">
          <a:blip r:embed="rId5">
            <a:alphaModFix/>
          </a:blip>
          <a:srcRect l="11223" r="11215"/>
          <a:stretch/>
        </p:blipFill>
        <p:spPr>
          <a:xfrm>
            <a:off x="4520727" y="1227507"/>
            <a:ext cx="3140001" cy="2503350"/>
          </a:xfrm>
          <a:prstGeom prst="rect">
            <a:avLst/>
          </a:prstGeom>
          <a:noFill/>
          <a:ln>
            <a:noFill/>
          </a:ln>
        </p:spPr>
      </p:pic>
      <p:sp>
        <p:nvSpPr>
          <p:cNvPr id="2445" name="Google Shape;2445;p55"/>
          <p:cNvSpPr txBox="1"/>
          <p:nvPr/>
        </p:nvSpPr>
        <p:spPr>
          <a:xfrm>
            <a:off x="1186225" y="3627617"/>
            <a:ext cx="644400" cy="5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40%</a:t>
            </a:r>
            <a:endParaRPr sz="2600">
              <a:solidFill>
                <a:schemeClr val="dk1"/>
              </a:solidFill>
              <a:latin typeface="Bebas Neue"/>
              <a:ea typeface="Bebas Neue"/>
              <a:cs typeface="Bebas Neue"/>
              <a:sym typeface="Bebas Neue"/>
            </a:endParaRPr>
          </a:p>
        </p:txBody>
      </p:sp>
      <p:sp>
        <p:nvSpPr>
          <p:cNvPr id="2446" name="Google Shape;2446;p55"/>
          <p:cNvSpPr txBox="1"/>
          <p:nvPr/>
        </p:nvSpPr>
        <p:spPr>
          <a:xfrm>
            <a:off x="1186225" y="1393193"/>
            <a:ext cx="644400" cy="527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
        <p:nvSpPr>
          <p:cNvPr id="2447" name="Google Shape;2447;p55"/>
          <p:cNvSpPr txBox="1"/>
          <p:nvPr/>
        </p:nvSpPr>
        <p:spPr>
          <a:xfrm>
            <a:off x="1186225" y="2531862"/>
            <a:ext cx="6444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Bebas Neue"/>
                <a:ea typeface="Bebas Neue"/>
                <a:cs typeface="Bebas Neue"/>
                <a:sym typeface="Bebas Neue"/>
              </a:rPr>
              <a:t>30%</a:t>
            </a:r>
            <a:endParaRPr sz="2600">
              <a:solidFill>
                <a:schemeClr val="dk1"/>
              </a:solidFill>
              <a:latin typeface="Bebas Neue"/>
              <a:ea typeface="Bebas Neue"/>
              <a:cs typeface="Bebas Neue"/>
              <a:sym typeface="Bebas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2453" name="Google Shape;2453;p56"/>
          <p:cNvGraphicFramePr/>
          <p:nvPr/>
        </p:nvGraphicFramePr>
        <p:xfrm>
          <a:off x="733200" y="1627820"/>
          <a:ext cx="4218725" cy="2293815"/>
        </p:xfrm>
        <a:graphic>
          <a:graphicData uri="http://schemas.openxmlformats.org/drawingml/2006/table">
            <a:tbl>
              <a:tblPr>
                <a:noFill/>
                <a:tableStyleId>{2367D07A-4F11-4BBE-9ED6-15CC0A8DED04}</a:tableStyleId>
              </a:tblPr>
              <a:tblGrid>
                <a:gridCol w="1240200">
                  <a:extLst>
                    <a:ext uri="{9D8B030D-6E8A-4147-A177-3AD203B41FA5}">
                      <a16:colId xmlns:a16="http://schemas.microsoft.com/office/drawing/2014/main" val="20000"/>
                    </a:ext>
                  </a:extLst>
                </a:gridCol>
                <a:gridCol w="1010575">
                  <a:extLst>
                    <a:ext uri="{9D8B030D-6E8A-4147-A177-3AD203B41FA5}">
                      <a16:colId xmlns:a16="http://schemas.microsoft.com/office/drawing/2014/main" val="20001"/>
                    </a:ext>
                  </a:extLst>
                </a:gridCol>
                <a:gridCol w="1032775">
                  <a:extLst>
                    <a:ext uri="{9D8B030D-6E8A-4147-A177-3AD203B41FA5}">
                      <a16:colId xmlns:a16="http://schemas.microsoft.com/office/drawing/2014/main" val="20002"/>
                    </a:ext>
                  </a:extLst>
                </a:gridCol>
                <a:gridCol w="935175">
                  <a:extLst>
                    <a:ext uri="{9D8B030D-6E8A-4147-A177-3AD203B41FA5}">
                      <a16:colId xmlns:a16="http://schemas.microsoft.com/office/drawing/2014/main" val="20003"/>
                    </a:ext>
                  </a:extLst>
                </a:gridCol>
              </a:tblGrid>
              <a:tr h="456075">
                <a:tc>
                  <a:txBody>
                    <a:bodyPr/>
                    <a:lstStyle/>
                    <a:p>
                      <a:pPr marL="0" lvl="0" indent="0" algn="ctr" rtl="0">
                        <a:spcBef>
                          <a:spcPts val="0"/>
                        </a:spcBef>
                        <a:spcAft>
                          <a:spcPts val="0"/>
                        </a:spcAft>
                        <a:buNone/>
                      </a:pPr>
                      <a:endParaRPr sz="2000">
                        <a:solidFill>
                          <a:schemeClr val="lt1"/>
                        </a:solidFill>
                        <a:latin typeface="Anton"/>
                        <a:ea typeface="Anton"/>
                        <a:cs typeface="Anton"/>
                        <a:sym typeface="Ant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TREATMENT</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1</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315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285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2</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210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390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600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dk2"/>
                          </a:solidFill>
                          <a:latin typeface="Anton"/>
                          <a:ea typeface="Anton"/>
                          <a:cs typeface="Anton"/>
                          <a:sym typeface="Anton"/>
                        </a:rPr>
                        <a:t>GROUP 3</a:t>
                      </a:r>
                      <a:endParaRPr>
                        <a:solidFill>
                          <a:schemeClr val="dk2"/>
                        </a:solidFill>
                        <a:latin typeface="Anton"/>
                        <a:ea typeface="Anton"/>
                        <a:cs typeface="Anton"/>
                        <a:sym typeface="Anto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240</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580</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454" name="Google Shape;2454;p56"/>
          <p:cNvSpPr txBox="1"/>
          <p:nvPr/>
        </p:nvSpPr>
        <p:spPr>
          <a:xfrm>
            <a:off x="2038675" y="960025"/>
            <a:ext cx="28443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A</a:t>
            </a:r>
            <a:endParaRPr sz="2000">
              <a:solidFill>
                <a:schemeClr val="dk2"/>
              </a:solidFill>
              <a:latin typeface="Anton"/>
              <a:ea typeface="Anton"/>
              <a:cs typeface="Anton"/>
              <a:sym typeface="Anton"/>
            </a:endParaRPr>
          </a:p>
        </p:txBody>
      </p:sp>
      <p:sp>
        <p:nvSpPr>
          <p:cNvPr id="2455" name="Google Shape;2455;p56"/>
          <p:cNvSpPr txBox="1"/>
          <p:nvPr/>
        </p:nvSpPr>
        <p:spPr>
          <a:xfrm>
            <a:off x="5390575" y="960025"/>
            <a:ext cx="2808000" cy="66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Anton"/>
                <a:ea typeface="Anton"/>
                <a:cs typeface="Anton"/>
                <a:sym typeface="Anton"/>
              </a:rPr>
              <a:t>EXPERIMENT B</a:t>
            </a:r>
            <a:endParaRPr sz="2000">
              <a:solidFill>
                <a:schemeClr val="dk2"/>
              </a:solidFill>
              <a:latin typeface="Anton"/>
              <a:ea typeface="Anton"/>
              <a:cs typeface="Anton"/>
              <a:sym typeface="Anton"/>
            </a:endParaRPr>
          </a:p>
        </p:txBody>
      </p:sp>
      <p:graphicFrame>
        <p:nvGraphicFramePr>
          <p:cNvPr id="2456" name="Google Shape;2456;p56"/>
          <p:cNvGraphicFramePr/>
          <p:nvPr/>
        </p:nvGraphicFramePr>
        <p:xfrm>
          <a:off x="5305275" y="1621520"/>
          <a:ext cx="2978600" cy="2293815"/>
        </p:xfrm>
        <a:graphic>
          <a:graphicData uri="http://schemas.openxmlformats.org/drawingml/2006/table">
            <a:tbl>
              <a:tblPr>
                <a:noFill/>
                <a:tableStyleId>{2367D07A-4F11-4BBE-9ED6-15CC0A8DED04}</a:tableStyleId>
              </a:tblPr>
              <a:tblGrid>
                <a:gridCol w="1032775">
                  <a:extLst>
                    <a:ext uri="{9D8B030D-6E8A-4147-A177-3AD203B41FA5}">
                      <a16:colId xmlns:a16="http://schemas.microsoft.com/office/drawing/2014/main" val="20000"/>
                    </a:ext>
                  </a:extLst>
                </a:gridCol>
                <a:gridCol w="974125">
                  <a:extLst>
                    <a:ext uri="{9D8B030D-6E8A-4147-A177-3AD203B41FA5}">
                      <a16:colId xmlns:a16="http://schemas.microsoft.com/office/drawing/2014/main" val="20001"/>
                    </a:ext>
                  </a:extLst>
                </a:gridCol>
                <a:gridCol w="971700">
                  <a:extLst>
                    <a:ext uri="{9D8B030D-6E8A-4147-A177-3AD203B41FA5}">
                      <a16:colId xmlns:a16="http://schemas.microsoft.com/office/drawing/2014/main" val="20002"/>
                    </a:ext>
                  </a:extLst>
                </a:gridCol>
              </a:tblGrid>
              <a:tr h="456075">
                <a:tc gridSpan="3">
                  <a:txBody>
                    <a:bodyPr/>
                    <a:lstStyle/>
                    <a:p>
                      <a:pPr marL="0" lvl="0" indent="0" algn="ctr" rtl="0">
                        <a:spcBef>
                          <a:spcPts val="0"/>
                        </a:spcBef>
                        <a:spcAft>
                          <a:spcPts val="0"/>
                        </a:spcAft>
                        <a:buNone/>
                      </a:pPr>
                      <a:r>
                        <a:rPr lang="en" sz="2000">
                          <a:solidFill>
                            <a:schemeClr val="dk2"/>
                          </a:solidFill>
                          <a:latin typeface="Anton"/>
                          <a:ea typeface="Anton"/>
                          <a:cs typeface="Anton"/>
                          <a:sym typeface="Anton"/>
                        </a:rPr>
                        <a:t>OUTCOME</a:t>
                      </a:r>
                      <a:endParaRPr sz="20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2625">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1</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2</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on"/>
                          <a:ea typeface="Anton"/>
                          <a:cs typeface="Anton"/>
                          <a:sym typeface="Anton"/>
                        </a:rPr>
                        <a:t>TEST 3</a:t>
                      </a:r>
                      <a:endParaRPr sz="1600">
                        <a:solidFill>
                          <a:schemeClr val="dk2"/>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345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123</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568</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235</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234</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689</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9825">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324</a:t>
                      </a:r>
                      <a:endParaRPr>
                        <a:solidFill>
                          <a:schemeClr val="lt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365</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naheim"/>
                          <a:ea typeface="Anaheim"/>
                          <a:cs typeface="Anaheim"/>
                          <a:sym typeface="Anaheim"/>
                        </a:rPr>
                        <a:t>867</a:t>
                      </a:r>
                      <a:endParaRPr>
                        <a:solidFill>
                          <a:schemeClr val="lt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57"/>
          <p:cNvSpPr txBox="1">
            <a:spLocks noGrp="1"/>
          </p:cNvSpPr>
          <p:nvPr>
            <p:ph type="title" idx="4"/>
          </p:nvPr>
        </p:nvSpPr>
        <p:spPr>
          <a:xfrm>
            <a:off x="5378478"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462" name="Google Shape;2462;p57"/>
          <p:cNvSpPr txBox="1">
            <a:spLocks noGrp="1"/>
          </p:cNvSpPr>
          <p:nvPr>
            <p:ph type="title" idx="8"/>
          </p:nvPr>
        </p:nvSpPr>
        <p:spPr>
          <a:xfrm>
            <a:off x="5378478"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463" name="Google Shape;2463;p57"/>
          <p:cNvSpPr txBox="1">
            <a:spLocks noGrp="1"/>
          </p:cNvSpPr>
          <p:nvPr>
            <p:ph type="title" idx="13"/>
          </p:nvPr>
        </p:nvSpPr>
        <p:spPr>
          <a:xfrm>
            <a:off x="5378479"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464" name="Google Shape;2464;p57"/>
          <p:cNvSpPr txBox="1">
            <a:spLocks noGrp="1"/>
          </p:cNvSpPr>
          <p:nvPr>
            <p:ph type="title" idx="3"/>
          </p:nvPr>
        </p:nvSpPr>
        <p:spPr>
          <a:xfrm>
            <a:off x="2374407" y="1395150"/>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2465" name="Google Shape;2465;p57"/>
          <p:cNvSpPr txBox="1">
            <a:spLocks noGrp="1"/>
          </p:cNvSpPr>
          <p:nvPr>
            <p:ph type="title" idx="6"/>
          </p:nvPr>
        </p:nvSpPr>
        <p:spPr>
          <a:xfrm>
            <a:off x="2374407" y="24592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2466" name="Google Shape;2466;p57"/>
          <p:cNvSpPr txBox="1">
            <a:spLocks noGrp="1"/>
          </p:cNvSpPr>
          <p:nvPr>
            <p:ph type="title" idx="15"/>
          </p:nvPr>
        </p:nvSpPr>
        <p:spPr>
          <a:xfrm>
            <a:off x="2374404" y="3522925"/>
            <a:ext cx="155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467" name="Google Shape;2467;p57"/>
          <p:cNvSpPr txBox="1">
            <a:spLocks noGrp="1"/>
          </p:cNvSpPr>
          <p:nvPr>
            <p:ph type="subTitle" idx="1"/>
          </p:nvPr>
        </p:nvSpPr>
        <p:spPr>
          <a:xfrm>
            <a:off x="2374405" y="1745975"/>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468" name="Google Shape;2468;p57"/>
          <p:cNvSpPr txBox="1">
            <a:spLocks noGrp="1"/>
          </p:cNvSpPr>
          <p:nvPr>
            <p:ph type="subTitle" idx="7"/>
          </p:nvPr>
        </p:nvSpPr>
        <p:spPr>
          <a:xfrm>
            <a:off x="2374405" y="28100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2469" name="Google Shape;2469;p57"/>
          <p:cNvSpPr txBox="1">
            <a:spLocks noGrp="1"/>
          </p:cNvSpPr>
          <p:nvPr>
            <p:ph type="subTitle" idx="16"/>
          </p:nvPr>
        </p:nvSpPr>
        <p:spPr>
          <a:xfrm>
            <a:off x="2374401" y="3873750"/>
            <a:ext cx="2068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470" name="Google Shape;2470;p57"/>
          <p:cNvSpPr txBox="1">
            <a:spLocks noGrp="1"/>
          </p:cNvSpPr>
          <p:nvPr>
            <p:ph type="subTitle" idx="5"/>
          </p:nvPr>
        </p:nvSpPr>
        <p:spPr>
          <a:xfrm>
            <a:off x="5378479" y="17459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471" name="Google Shape;2471;p57"/>
          <p:cNvSpPr txBox="1">
            <a:spLocks noGrp="1"/>
          </p:cNvSpPr>
          <p:nvPr>
            <p:ph type="subTitle" idx="9"/>
          </p:nvPr>
        </p:nvSpPr>
        <p:spPr>
          <a:xfrm>
            <a:off x="5378475" y="28100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2472" name="Google Shape;2472;p57"/>
          <p:cNvSpPr txBox="1">
            <a:spLocks noGrp="1"/>
          </p:cNvSpPr>
          <p:nvPr>
            <p:ph type="subTitle" idx="14"/>
          </p:nvPr>
        </p:nvSpPr>
        <p:spPr>
          <a:xfrm>
            <a:off x="5378476" y="3873750"/>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473" name="Google Shape;2473;p57"/>
          <p:cNvSpPr txBox="1">
            <a:spLocks noGrp="1"/>
          </p:cNvSpPr>
          <p:nvPr>
            <p:ph type="title" idx="18"/>
          </p:nvPr>
        </p:nvSpPr>
        <p:spPr>
          <a:xfrm>
            <a:off x="4487650" y="1511375"/>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474" name="Google Shape;2474;p57"/>
          <p:cNvSpPr txBox="1">
            <a:spLocks noGrp="1"/>
          </p:cNvSpPr>
          <p:nvPr>
            <p:ph type="title" idx="19"/>
          </p:nvPr>
        </p:nvSpPr>
        <p:spPr>
          <a:xfrm>
            <a:off x="4487650" y="2544253"/>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2475" name="Google Shape;2475;p57"/>
          <p:cNvSpPr txBox="1">
            <a:spLocks noGrp="1"/>
          </p:cNvSpPr>
          <p:nvPr>
            <p:ph type="title" idx="20"/>
          </p:nvPr>
        </p:nvSpPr>
        <p:spPr>
          <a:xfrm>
            <a:off x="4487650" y="3639150"/>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2476" name="Google Shape;2476;p57"/>
          <p:cNvSpPr txBox="1">
            <a:spLocks noGrp="1"/>
          </p:cNvSpPr>
          <p:nvPr>
            <p:ph type="title"/>
          </p:nvPr>
        </p:nvSpPr>
        <p:spPr>
          <a:xfrm>
            <a:off x="1443125" y="1480364"/>
            <a:ext cx="813300" cy="7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2477" name="Google Shape;2477;p57"/>
          <p:cNvSpPr txBox="1">
            <a:spLocks noGrp="1"/>
          </p:cNvSpPr>
          <p:nvPr>
            <p:ph type="title" idx="2"/>
          </p:nvPr>
        </p:nvSpPr>
        <p:spPr>
          <a:xfrm>
            <a:off x="1443125" y="2513242"/>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2478" name="Google Shape;2478;p57"/>
          <p:cNvSpPr txBox="1">
            <a:spLocks noGrp="1"/>
          </p:cNvSpPr>
          <p:nvPr>
            <p:ph type="title" idx="17"/>
          </p:nvPr>
        </p:nvSpPr>
        <p:spPr>
          <a:xfrm>
            <a:off x="1443125" y="3608139"/>
            <a:ext cx="813300" cy="7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479" name="Google Shape;2479;p57"/>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b="1"/>
          </a:p>
        </p:txBody>
      </p:sp>
      <p:sp>
        <p:nvSpPr>
          <p:cNvPr id="2485" name="Google Shape;2485;p58"/>
          <p:cNvSpPr txBox="1"/>
          <p:nvPr/>
        </p:nvSpPr>
        <p:spPr>
          <a:xfrm>
            <a:off x="6106675" y="2000941"/>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It’s the closest planet to the Sun</a:t>
            </a:r>
            <a:endParaRPr>
              <a:solidFill>
                <a:schemeClr val="lt1"/>
              </a:solidFill>
              <a:latin typeface="Anaheim"/>
              <a:ea typeface="Anaheim"/>
              <a:cs typeface="Anaheim"/>
              <a:sym typeface="Anaheim"/>
            </a:endParaRPr>
          </a:p>
        </p:txBody>
      </p:sp>
      <p:sp>
        <p:nvSpPr>
          <p:cNvPr id="2486" name="Google Shape;2486;p58"/>
          <p:cNvSpPr txBox="1"/>
          <p:nvPr/>
        </p:nvSpPr>
        <p:spPr>
          <a:xfrm>
            <a:off x="6106675" y="1633775"/>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MERCURY</a:t>
            </a:r>
            <a:endParaRPr sz="2000">
              <a:solidFill>
                <a:schemeClr val="dk2"/>
              </a:solidFill>
              <a:latin typeface="Anton"/>
              <a:ea typeface="Anton"/>
              <a:cs typeface="Anton"/>
              <a:sym typeface="Anton"/>
            </a:endParaRPr>
          </a:p>
        </p:txBody>
      </p:sp>
      <p:sp>
        <p:nvSpPr>
          <p:cNvPr id="2487" name="Google Shape;2487;p58"/>
          <p:cNvSpPr txBox="1"/>
          <p:nvPr/>
        </p:nvSpPr>
        <p:spPr>
          <a:xfrm>
            <a:off x="6106675" y="3296079"/>
            <a:ext cx="179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Venus is the second planet from the Sun</a:t>
            </a:r>
            <a:endParaRPr>
              <a:solidFill>
                <a:schemeClr val="lt1"/>
              </a:solidFill>
              <a:latin typeface="Anaheim"/>
              <a:ea typeface="Anaheim"/>
              <a:cs typeface="Anaheim"/>
              <a:sym typeface="Anaheim"/>
            </a:endParaRPr>
          </a:p>
        </p:txBody>
      </p:sp>
      <p:sp>
        <p:nvSpPr>
          <p:cNvPr id="2488" name="Google Shape;2488;p58"/>
          <p:cNvSpPr txBox="1"/>
          <p:nvPr/>
        </p:nvSpPr>
        <p:spPr>
          <a:xfrm>
            <a:off x="6106675" y="2928913"/>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Anton"/>
                <a:ea typeface="Anton"/>
                <a:cs typeface="Anton"/>
                <a:sym typeface="Anton"/>
              </a:rPr>
              <a:t>VENUS</a:t>
            </a:r>
            <a:endParaRPr sz="2000">
              <a:solidFill>
                <a:schemeClr val="dk2"/>
              </a:solidFill>
              <a:latin typeface="Anton"/>
              <a:ea typeface="Anton"/>
              <a:cs typeface="Anton"/>
              <a:sym typeface="Anton"/>
            </a:endParaRPr>
          </a:p>
        </p:txBody>
      </p:sp>
      <p:grpSp>
        <p:nvGrpSpPr>
          <p:cNvPr id="2489" name="Google Shape;2489;p58"/>
          <p:cNvGrpSpPr/>
          <p:nvPr/>
        </p:nvGrpSpPr>
        <p:grpSpPr>
          <a:xfrm>
            <a:off x="943617" y="1734933"/>
            <a:ext cx="4181030" cy="2227387"/>
            <a:chOff x="233350" y="949250"/>
            <a:chExt cx="7137300" cy="3802300"/>
          </a:xfrm>
        </p:grpSpPr>
        <p:sp>
          <p:nvSpPr>
            <p:cNvPr id="2490" name="Google Shape;2490;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1" name="Google Shape;2541;p58"/>
          <p:cNvSpPr/>
          <p:nvPr/>
        </p:nvSpPr>
        <p:spPr>
          <a:xfrm>
            <a:off x="5638825" y="19452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638825" y="318692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3932150" y="2102001"/>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2110225" y="2976576"/>
            <a:ext cx="367518" cy="370606"/>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59"/>
          <p:cNvSpPr txBox="1">
            <a:spLocks noGrp="1"/>
          </p:cNvSpPr>
          <p:nvPr>
            <p:ph type="title"/>
          </p:nvPr>
        </p:nvSpPr>
        <p:spPr>
          <a:xfrm>
            <a:off x="3590250" y="1374550"/>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2550" name="Google Shape;2550;p59"/>
          <p:cNvSpPr txBox="1">
            <a:spLocks noGrp="1"/>
          </p:cNvSpPr>
          <p:nvPr>
            <p:ph type="subTitle" idx="1"/>
          </p:nvPr>
        </p:nvSpPr>
        <p:spPr>
          <a:xfrm>
            <a:off x="3590250" y="2421250"/>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Successful transplants</a:t>
            </a:r>
            <a:endParaRPr/>
          </a:p>
        </p:txBody>
      </p:sp>
      <p:sp>
        <p:nvSpPr>
          <p:cNvPr id="2551" name="Google Shape;2551;p59"/>
          <p:cNvSpPr txBox="1">
            <a:spLocks noGrp="1"/>
          </p:cNvSpPr>
          <p:nvPr>
            <p:ph type="title" idx="2"/>
          </p:nvPr>
        </p:nvSpPr>
        <p:spPr>
          <a:xfrm>
            <a:off x="3590250" y="2920275"/>
            <a:ext cx="1963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2552" name="Google Shape;2552;p59"/>
          <p:cNvSpPr txBox="1">
            <a:spLocks noGrp="1"/>
          </p:cNvSpPr>
          <p:nvPr>
            <p:ph type="subTitle" idx="3"/>
          </p:nvPr>
        </p:nvSpPr>
        <p:spPr>
          <a:xfrm>
            <a:off x="3590250" y="3966825"/>
            <a:ext cx="1963500" cy="5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Without complications</a:t>
            </a:r>
            <a:endParaRPr/>
          </a:p>
        </p:txBody>
      </p:sp>
      <p:sp>
        <p:nvSpPr>
          <p:cNvPr id="2553" name="Google Shape;2553;p59"/>
          <p:cNvSpPr txBox="1">
            <a:spLocks noGrp="1"/>
          </p:cNvSpPr>
          <p:nvPr>
            <p:ph type="title" idx="4"/>
          </p:nvPr>
        </p:nvSpPr>
        <p:spPr>
          <a:xfrm>
            <a:off x="1945975" y="445025"/>
            <a:ext cx="52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60"/>
          <p:cNvSpPr txBox="1">
            <a:spLocks noGrp="1"/>
          </p:cNvSpPr>
          <p:nvPr>
            <p:ph type="title"/>
          </p:nvPr>
        </p:nvSpPr>
        <p:spPr>
          <a:xfrm>
            <a:off x="2252950" y="1756925"/>
            <a:ext cx="4638000" cy="11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 millions</a:t>
            </a:r>
            <a:endParaRPr/>
          </a:p>
        </p:txBody>
      </p:sp>
      <p:sp>
        <p:nvSpPr>
          <p:cNvPr id="2559" name="Google Shape;2559;p60"/>
          <p:cNvSpPr txBox="1">
            <a:spLocks noGrp="1"/>
          </p:cNvSpPr>
          <p:nvPr>
            <p:ph type="subTitle" idx="1"/>
          </p:nvPr>
        </p:nvSpPr>
        <p:spPr>
          <a:xfrm>
            <a:off x="2253200" y="2894425"/>
            <a:ext cx="46377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6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565" name="Google Shape;2565;p61"/>
          <p:cNvSpPr txBox="1">
            <a:spLocks noGrp="1"/>
          </p:cNvSpPr>
          <p:nvPr>
            <p:ph type="body" idx="1"/>
          </p:nvPr>
        </p:nvSpPr>
        <p:spPr>
          <a:xfrm>
            <a:off x="11253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
        <p:nvSpPr>
          <p:cNvPr id="2566" name="Google Shape;2566;p61"/>
          <p:cNvSpPr txBox="1">
            <a:spLocks noGrp="1"/>
          </p:cNvSpPr>
          <p:nvPr>
            <p:ph type="body" idx="2"/>
          </p:nvPr>
        </p:nvSpPr>
        <p:spPr>
          <a:xfrm>
            <a:off x="4520400" y="1602275"/>
            <a:ext cx="3345900" cy="22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a:p>
            <a:pPr marL="457200" lvl="0" indent="-317500" algn="l" rtl="0">
              <a:spcBef>
                <a:spcPts val="0"/>
              </a:spcBef>
              <a:spcAft>
                <a:spcPts val="0"/>
              </a:spcAft>
              <a:buSzPts val="1400"/>
              <a:buChar char="●"/>
            </a:pPr>
            <a:r>
              <a:rPr lang="en"/>
              <a:t>You can write here your conclusions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62"/>
          <p:cNvSpPr txBox="1">
            <a:spLocks noGrp="1"/>
          </p:cNvSpPr>
          <p:nvPr>
            <p:ph type="subTitle" idx="1"/>
          </p:nvPr>
        </p:nvSpPr>
        <p:spPr>
          <a:xfrm>
            <a:off x="1893500"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2572" name="Google Shape;2572;p62"/>
          <p:cNvSpPr txBox="1">
            <a:spLocks noGrp="1"/>
          </p:cNvSpPr>
          <p:nvPr>
            <p:ph type="subTitle" idx="2"/>
          </p:nvPr>
        </p:nvSpPr>
        <p:spPr>
          <a:xfrm>
            <a:off x="4876995" y="3153475"/>
            <a:ext cx="2373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2573" name="Google Shape;2573;p62"/>
          <p:cNvSpPr txBox="1">
            <a:spLocks noGrp="1"/>
          </p:cNvSpPr>
          <p:nvPr>
            <p:ph type="subTitle" idx="3"/>
          </p:nvPr>
        </p:nvSpPr>
        <p:spPr>
          <a:xfrm>
            <a:off x="1893500"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4" name="Google Shape;2574;p62"/>
          <p:cNvSpPr txBox="1">
            <a:spLocks noGrp="1"/>
          </p:cNvSpPr>
          <p:nvPr>
            <p:ph type="subTitle" idx="4"/>
          </p:nvPr>
        </p:nvSpPr>
        <p:spPr>
          <a:xfrm>
            <a:off x="4876995" y="3615100"/>
            <a:ext cx="2373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575" name="Google Shape;2575;p62"/>
          <p:cNvSpPr txBox="1">
            <a:spLocks noGrp="1"/>
          </p:cNvSpPr>
          <p:nvPr>
            <p:ph type="title"/>
          </p:nvPr>
        </p:nvSpPr>
        <p:spPr>
          <a:xfrm>
            <a:off x="720000" y="445025"/>
            <a:ext cx="77040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2576" name="Google Shape;2576;p62"/>
          <p:cNvPicPr preferRelativeResize="0"/>
          <p:nvPr/>
        </p:nvPicPr>
        <p:blipFill rotWithShape="1">
          <a:blip r:embed="rId3">
            <a:alphaModFix/>
          </a:blip>
          <a:srcRect l="32829" t="37748" r="32833" b="37755"/>
          <a:stretch/>
        </p:blipFill>
        <p:spPr>
          <a:xfrm>
            <a:off x="5304375" y="1392713"/>
            <a:ext cx="1518849" cy="1625774"/>
          </a:xfrm>
          <a:prstGeom prst="rect">
            <a:avLst/>
          </a:prstGeom>
          <a:noFill/>
          <a:ln>
            <a:noFill/>
          </a:ln>
        </p:spPr>
      </p:pic>
      <p:pic>
        <p:nvPicPr>
          <p:cNvPr id="2577" name="Google Shape;2577;p62"/>
          <p:cNvPicPr preferRelativeResize="0"/>
          <p:nvPr/>
        </p:nvPicPr>
        <p:blipFill rotWithShape="1">
          <a:blip r:embed="rId4">
            <a:alphaModFix/>
          </a:blip>
          <a:srcRect l="20471" t="6615" r="20465" b="34321"/>
          <a:stretch/>
        </p:blipFill>
        <p:spPr>
          <a:xfrm>
            <a:off x="2266233" y="1392726"/>
            <a:ext cx="1628134" cy="1625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0"/>
          <p:cNvSpPr/>
          <p:nvPr/>
        </p:nvSpPr>
        <p:spPr>
          <a:xfrm>
            <a:off x="3941275" y="1018149"/>
            <a:ext cx="1282200" cy="11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40"/>
          <p:cNvSpPr/>
          <p:nvPr/>
        </p:nvSpPr>
        <p:spPr>
          <a:xfrm>
            <a:off x="2385825" y="3222289"/>
            <a:ext cx="43725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p40"/>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What’s inside CoVis-19</a:t>
            </a:r>
            <a:endParaRPr dirty="0"/>
          </a:p>
        </p:txBody>
      </p:sp>
      <p:sp>
        <p:nvSpPr>
          <p:cNvPr id="2132" name="Google Shape;2132;p40"/>
          <p:cNvSpPr txBox="1">
            <a:spLocks noGrp="1"/>
          </p:cNvSpPr>
          <p:nvPr>
            <p:ph type="title"/>
          </p:nvPr>
        </p:nvSpPr>
        <p:spPr>
          <a:xfrm>
            <a:off x="2152350" y="2330189"/>
            <a:ext cx="4839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TECHNOLOGIES</a:t>
            </a:r>
            <a:endParaRPr dirty="0"/>
          </a:p>
        </p:txBody>
      </p:sp>
      <p:sp>
        <p:nvSpPr>
          <p:cNvPr id="2133" name="Google Shape;2133;p40"/>
          <p:cNvSpPr txBox="1">
            <a:spLocks noGrp="1"/>
          </p:cNvSpPr>
          <p:nvPr>
            <p:ph type="title" idx="2"/>
          </p:nvPr>
        </p:nvSpPr>
        <p:spPr>
          <a:xfrm>
            <a:off x="3927750" y="1059008"/>
            <a:ext cx="1288500" cy="11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3"/>
          <p:cNvSpPr txBox="1">
            <a:spLocks noGrp="1"/>
          </p:cNvSpPr>
          <p:nvPr>
            <p:ph type="subTitle" idx="1"/>
          </p:nvPr>
        </p:nvSpPr>
        <p:spPr>
          <a:xfrm>
            <a:off x="1230650" y="2543675"/>
            <a:ext cx="3164400" cy="9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a:p>
            <a:pPr marL="0" lvl="0" indent="0" algn="l" rtl="0">
              <a:spcBef>
                <a:spcPts val="0"/>
              </a:spcBef>
              <a:spcAft>
                <a:spcPts val="0"/>
              </a:spcAft>
              <a:buNone/>
            </a:pPr>
            <a:endParaRPr/>
          </a:p>
        </p:txBody>
      </p:sp>
      <p:sp>
        <p:nvSpPr>
          <p:cNvPr id="2583" name="Google Shape;2583;p63"/>
          <p:cNvSpPr txBox="1">
            <a:spLocks noGrp="1"/>
          </p:cNvSpPr>
          <p:nvPr>
            <p:ph type="title"/>
          </p:nvPr>
        </p:nvSpPr>
        <p:spPr>
          <a:xfrm>
            <a:off x="1230650" y="1871500"/>
            <a:ext cx="1839900" cy="6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grpSp>
        <p:nvGrpSpPr>
          <p:cNvPr id="2584" name="Google Shape;2584;p63"/>
          <p:cNvGrpSpPr/>
          <p:nvPr/>
        </p:nvGrpSpPr>
        <p:grpSpPr>
          <a:xfrm>
            <a:off x="4645432" y="1594785"/>
            <a:ext cx="2970731" cy="2258972"/>
            <a:chOff x="4425900" y="1217613"/>
            <a:chExt cx="3561600" cy="2708275"/>
          </a:xfrm>
        </p:grpSpPr>
        <p:sp>
          <p:nvSpPr>
            <p:cNvPr id="2585" name="Google Shape;2585;p63"/>
            <p:cNvSpPr/>
            <p:nvPr/>
          </p:nvSpPr>
          <p:spPr>
            <a:xfrm>
              <a:off x="4425900" y="3264788"/>
              <a:ext cx="3561600" cy="475800"/>
            </a:xfrm>
            <a:prstGeom prst="trapezoid">
              <a:avLst>
                <a:gd name="adj" fmla="val 421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4425900" y="3733588"/>
              <a:ext cx="3561600" cy="19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4621575" y="1217613"/>
              <a:ext cx="3170100" cy="2224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8" name="Google Shape;2588;p63"/>
            <p:cNvPicPr preferRelativeResize="0"/>
            <p:nvPr/>
          </p:nvPicPr>
          <p:blipFill>
            <a:blip r:embed="rId3">
              <a:alphaModFix/>
            </a:blip>
            <a:stretch>
              <a:fillRect/>
            </a:stretch>
          </p:blipFill>
          <p:spPr>
            <a:xfrm>
              <a:off x="4741150" y="1378197"/>
              <a:ext cx="2930950" cy="1648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64"/>
          <p:cNvSpPr txBox="1">
            <a:spLocks noGrp="1"/>
          </p:cNvSpPr>
          <p:nvPr>
            <p:ph type="ctrTitle"/>
          </p:nvPr>
        </p:nvSpPr>
        <p:spPr>
          <a:xfrm>
            <a:off x="2429950" y="575675"/>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94" name="Google Shape;2594;p64"/>
          <p:cNvSpPr txBox="1">
            <a:spLocks noGrp="1"/>
          </p:cNvSpPr>
          <p:nvPr>
            <p:ph type="subTitle" idx="1"/>
          </p:nvPr>
        </p:nvSpPr>
        <p:spPr>
          <a:xfrm>
            <a:off x="3066675" y="1458000"/>
            <a:ext cx="3010800" cy="12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595" name="Google Shape;2595;p64"/>
          <p:cNvSpPr txBox="1">
            <a:spLocks noGrp="1"/>
          </p:cNvSpPr>
          <p:nvPr>
            <p:ph type="subTitle" idx="2"/>
          </p:nvPr>
        </p:nvSpPr>
        <p:spPr>
          <a:xfrm>
            <a:off x="3066550" y="4111140"/>
            <a:ext cx="30108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grpSp>
        <p:nvGrpSpPr>
          <p:cNvPr id="2596" name="Google Shape;2596;p64"/>
          <p:cNvGrpSpPr/>
          <p:nvPr/>
        </p:nvGrpSpPr>
        <p:grpSpPr>
          <a:xfrm>
            <a:off x="3580933" y="2851810"/>
            <a:ext cx="387681" cy="387661"/>
            <a:chOff x="266768" y="1721375"/>
            <a:chExt cx="397907" cy="397887"/>
          </a:xfrm>
        </p:grpSpPr>
        <p:sp>
          <p:nvSpPr>
            <p:cNvPr id="2597" name="Google Shape;259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4"/>
          <p:cNvGrpSpPr/>
          <p:nvPr/>
        </p:nvGrpSpPr>
        <p:grpSpPr>
          <a:xfrm>
            <a:off x="4643054" y="2851810"/>
            <a:ext cx="387661" cy="387661"/>
            <a:chOff x="1379798" y="1723250"/>
            <a:chExt cx="397887" cy="397887"/>
          </a:xfrm>
        </p:grpSpPr>
        <p:sp>
          <p:nvSpPr>
            <p:cNvPr id="2600" name="Google Shape;2600;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4"/>
          <p:cNvGrpSpPr/>
          <p:nvPr/>
        </p:nvGrpSpPr>
        <p:grpSpPr>
          <a:xfrm>
            <a:off x="4112014" y="2851810"/>
            <a:ext cx="387641" cy="387661"/>
            <a:chOff x="864491" y="1723250"/>
            <a:chExt cx="397866" cy="397887"/>
          </a:xfrm>
        </p:grpSpPr>
        <p:sp>
          <p:nvSpPr>
            <p:cNvPr id="2605" name="Google Shape;2605;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4"/>
          <p:cNvSpPr/>
          <p:nvPr/>
        </p:nvSpPr>
        <p:spPr>
          <a:xfrm>
            <a:off x="5174114" y="2887038"/>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9" name="Google Shape;2609;p64"/>
          <p:cNvGrpSpPr/>
          <p:nvPr/>
        </p:nvGrpSpPr>
        <p:grpSpPr>
          <a:xfrm>
            <a:off x="8123470" y="0"/>
            <a:ext cx="1027760" cy="1027760"/>
            <a:chOff x="1902863" y="-7750"/>
            <a:chExt cx="1342775" cy="1342775"/>
          </a:xfrm>
        </p:grpSpPr>
        <p:sp>
          <p:nvSpPr>
            <p:cNvPr id="2610" name="Google Shape;2610;p64"/>
            <p:cNvSpPr/>
            <p:nvPr/>
          </p:nvSpPr>
          <p:spPr>
            <a:xfrm rot="-5400000">
              <a:off x="1902863" y="-7750"/>
              <a:ext cx="1342775" cy="1342775"/>
            </a:xfrm>
            <a:custGeom>
              <a:avLst/>
              <a:gdLst/>
              <a:ahLst/>
              <a:cxnLst/>
              <a:rect l="l" t="t" r="r" b="b"/>
              <a:pathLst>
                <a:path w="53711" h="53711" extrusionOk="0">
                  <a:moveTo>
                    <a:pt x="0" y="0"/>
                  </a:moveTo>
                  <a:lnTo>
                    <a:pt x="0" y="53711"/>
                  </a:lnTo>
                  <a:lnTo>
                    <a:pt x="53710" y="53711"/>
                  </a:lnTo>
                  <a:lnTo>
                    <a:pt x="53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1" name="Google Shape;2611;p64"/>
            <p:cNvGrpSpPr/>
            <p:nvPr/>
          </p:nvGrpSpPr>
          <p:grpSpPr>
            <a:xfrm rot="-5400000">
              <a:off x="2162713" y="186450"/>
              <a:ext cx="824075" cy="1029475"/>
              <a:chOff x="1665025" y="194450"/>
              <a:chExt cx="824075" cy="1029475"/>
            </a:xfrm>
          </p:grpSpPr>
          <p:sp>
            <p:nvSpPr>
              <p:cNvPr id="2612" name="Google Shape;2612;p64"/>
              <p:cNvSpPr/>
              <p:nvPr/>
            </p:nvSpPr>
            <p:spPr>
              <a:xfrm>
                <a:off x="2420450" y="331700"/>
                <a:ext cx="68650" cy="205425"/>
              </a:xfrm>
              <a:custGeom>
                <a:avLst/>
                <a:gdLst/>
                <a:ahLst/>
                <a:cxnLst/>
                <a:rect l="l" t="t" r="r" b="b"/>
                <a:pathLst>
                  <a:path w="2746" h="8217" extrusionOk="0">
                    <a:moveTo>
                      <a:pt x="0" y="1"/>
                    </a:moveTo>
                    <a:lnTo>
                      <a:pt x="0" y="2726"/>
                    </a:lnTo>
                    <a:lnTo>
                      <a:pt x="0" y="5471"/>
                    </a:lnTo>
                    <a:lnTo>
                      <a:pt x="0" y="8216"/>
                    </a:lnTo>
                    <a:lnTo>
                      <a:pt x="2745" y="8216"/>
                    </a:lnTo>
                    <a:lnTo>
                      <a:pt x="2745" y="5471"/>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420450" y="880750"/>
                <a:ext cx="68650" cy="205400"/>
              </a:xfrm>
              <a:custGeom>
                <a:avLst/>
                <a:gdLst/>
                <a:ahLst/>
                <a:cxnLst/>
                <a:rect l="l" t="t" r="r" b="b"/>
                <a:pathLst>
                  <a:path w="2746" h="8216" extrusionOk="0">
                    <a:moveTo>
                      <a:pt x="0" y="0"/>
                    </a:moveTo>
                    <a:lnTo>
                      <a:pt x="0" y="2726"/>
                    </a:lnTo>
                    <a:lnTo>
                      <a:pt x="0" y="5491"/>
                    </a:lnTo>
                    <a:lnTo>
                      <a:pt x="0" y="8216"/>
                    </a:lnTo>
                    <a:lnTo>
                      <a:pt x="2745" y="8216"/>
                    </a:lnTo>
                    <a:lnTo>
                      <a:pt x="2745" y="5491"/>
                    </a:lnTo>
                    <a:lnTo>
                      <a:pt x="2745" y="272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28317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214050" y="101800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351325"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351325" y="537100"/>
                <a:ext cx="68650" cy="68650"/>
              </a:xfrm>
              <a:custGeom>
                <a:avLst/>
                <a:gdLst/>
                <a:ahLst/>
                <a:cxnLst/>
                <a:rect l="l" t="t" r="r" b="b"/>
                <a:pathLst>
                  <a:path w="2746" h="2746" extrusionOk="0">
                    <a:moveTo>
                      <a:pt x="0" y="0"/>
                    </a:moveTo>
                    <a:lnTo>
                      <a:pt x="0" y="2746"/>
                    </a:lnTo>
                    <a:lnTo>
                      <a:pt x="2745" y="2746"/>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351325" y="811625"/>
                <a:ext cx="68650" cy="68150"/>
              </a:xfrm>
              <a:custGeom>
                <a:avLst/>
                <a:gdLst/>
                <a:ahLst/>
                <a:cxnLst/>
                <a:rect l="l" t="t" r="r" b="b"/>
                <a:pathLst>
                  <a:path w="2746" h="2726" extrusionOk="0">
                    <a:moveTo>
                      <a:pt x="0" y="0"/>
                    </a:moveTo>
                    <a:lnTo>
                      <a:pt x="0" y="2725"/>
                    </a:lnTo>
                    <a:lnTo>
                      <a:pt x="2745" y="2725"/>
                    </a:lnTo>
                    <a:lnTo>
                      <a:pt x="2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351325"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283175" y="60572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283175" y="74297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145925" y="194450"/>
                <a:ext cx="205425" cy="68150"/>
              </a:xfrm>
              <a:custGeom>
                <a:avLst/>
                <a:gdLst/>
                <a:ahLst/>
                <a:cxnLst/>
                <a:rect l="l" t="t" r="r" b="b"/>
                <a:pathLst>
                  <a:path w="8217" h="2726" extrusionOk="0">
                    <a:moveTo>
                      <a:pt x="0" y="0"/>
                    </a:moveTo>
                    <a:lnTo>
                      <a:pt x="0" y="2726"/>
                    </a:lnTo>
                    <a:lnTo>
                      <a:pt x="8216" y="2726"/>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214050" y="674850"/>
                <a:ext cx="68650" cy="68150"/>
              </a:xfrm>
              <a:custGeom>
                <a:avLst/>
                <a:gdLst/>
                <a:ahLst/>
                <a:cxnLst/>
                <a:rect l="l" t="t" r="r" b="b"/>
                <a:pathLst>
                  <a:path w="2746" h="2726" extrusionOk="0">
                    <a:moveTo>
                      <a:pt x="1" y="1"/>
                    </a:moveTo>
                    <a:lnTo>
                      <a:pt x="1" y="2726"/>
                    </a:lnTo>
                    <a:lnTo>
                      <a:pt x="2746" y="2726"/>
                    </a:lnTo>
                    <a:lnTo>
                      <a:pt x="2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145925" y="1154775"/>
                <a:ext cx="205425" cy="69150"/>
              </a:xfrm>
              <a:custGeom>
                <a:avLst/>
                <a:gdLst/>
                <a:ahLst/>
                <a:cxnLst/>
                <a:rect l="l" t="t" r="r" b="b"/>
                <a:pathLst>
                  <a:path w="8217" h="2766" extrusionOk="0">
                    <a:moveTo>
                      <a:pt x="0" y="0"/>
                    </a:moveTo>
                    <a:lnTo>
                      <a:pt x="0" y="2765"/>
                    </a:lnTo>
                    <a:lnTo>
                      <a:pt x="8216" y="2765"/>
                    </a:lnTo>
                    <a:lnTo>
                      <a:pt x="8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77300" y="262575"/>
                <a:ext cx="68650" cy="68650"/>
              </a:xfrm>
              <a:custGeom>
                <a:avLst/>
                <a:gdLst/>
                <a:ahLst/>
                <a:cxnLst/>
                <a:rect l="l" t="t" r="r" b="b"/>
                <a:pathLst>
                  <a:path w="2746" h="2746"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77300" y="1086125"/>
                <a:ext cx="68650" cy="68675"/>
              </a:xfrm>
              <a:custGeom>
                <a:avLst/>
                <a:gdLst/>
                <a:ahLst/>
                <a:cxnLst/>
                <a:rect l="l" t="t" r="r" b="b"/>
                <a:pathLst>
                  <a:path w="2746" h="2747" extrusionOk="0">
                    <a:moveTo>
                      <a:pt x="0" y="1"/>
                    </a:moveTo>
                    <a:lnTo>
                      <a:pt x="0" y="2746"/>
                    </a:lnTo>
                    <a:lnTo>
                      <a:pt x="2745" y="274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2008175" y="3317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2008175" y="101800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40025" y="399825"/>
                <a:ext cx="68175" cy="68675"/>
              </a:xfrm>
              <a:custGeom>
                <a:avLst/>
                <a:gdLst/>
                <a:ahLst/>
                <a:cxnLst/>
                <a:rect l="l" t="t" r="r" b="b"/>
                <a:pathLst>
                  <a:path w="2727" h="2747" extrusionOk="0">
                    <a:moveTo>
                      <a:pt x="1" y="1"/>
                    </a:moveTo>
                    <a:lnTo>
                      <a:pt x="1"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40025" y="948875"/>
                <a:ext cx="68175" cy="68150"/>
              </a:xfrm>
              <a:custGeom>
                <a:avLst/>
                <a:gdLst/>
                <a:ahLst/>
                <a:cxnLst/>
                <a:rect l="l" t="t" r="r" b="b"/>
                <a:pathLst>
                  <a:path w="2727" h="2726" extrusionOk="0">
                    <a:moveTo>
                      <a:pt x="1" y="1"/>
                    </a:moveTo>
                    <a:lnTo>
                      <a:pt x="1"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870900" y="468475"/>
                <a:ext cx="68175" cy="68150"/>
              </a:xfrm>
              <a:custGeom>
                <a:avLst/>
                <a:gdLst/>
                <a:ahLst/>
                <a:cxnLst/>
                <a:rect l="l" t="t" r="r" b="b"/>
                <a:pathLst>
                  <a:path w="2727" h="2726" extrusionOk="0">
                    <a:moveTo>
                      <a:pt x="1" y="0"/>
                    </a:moveTo>
                    <a:lnTo>
                      <a:pt x="1" y="2725"/>
                    </a:lnTo>
                    <a:lnTo>
                      <a:pt x="2726" y="2725"/>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870900" y="880250"/>
                <a:ext cx="68175" cy="68650"/>
              </a:xfrm>
              <a:custGeom>
                <a:avLst/>
                <a:gdLst/>
                <a:ahLst/>
                <a:cxnLst/>
                <a:rect l="l" t="t" r="r" b="b"/>
                <a:pathLst>
                  <a:path w="2727" h="2746" extrusionOk="0">
                    <a:moveTo>
                      <a:pt x="1" y="0"/>
                    </a:moveTo>
                    <a:lnTo>
                      <a:pt x="1" y="2746"/>
                    </a:lnTo>
                    <a:lnTo>
                      <a:pt x="2726" y="2746"/>
                    </a:lnTo>
                    <a:lnTo>
                      <a:pt x="2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802275" y="537100"/>
                <a:ext cx="68650" cy="68650"/>
              </a:xfrm>
              <a:custGeom>
                <a:avLst/>
                <a:gdLst/>
                <a:ahLst/>
                <a:cxnLst/>
                <a:rect l="l" t="t" r="r" b="b"/>
                <a:pathLst>
                  <a:path w="2746" h="2746" extrusionOk="0">
                    <a:moveTo>
                      <a:pt x="1" y="0"/>
                    </a:moveTo>
                    <a:lnTo>
                      <a:pt x="1" y="2746"/>
                    </a:lnTo>
                    <a:lnTo>
                      <a:pt x="2746" y="2746"/>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802275" y="811625"/>
                <a:ext cx="68650" cy="68150"/>
              </a:xfrm>
              <a:custGeom>
                <a:avLst/>
                <a:gdLst/>
                <a:ahLst/>
                <a:cxnLst/>
                <a:rect l="l" t="t" r="r" b="b"/>
                <a:pathLst>
                  <a:path w="2746" h="2726" extrusionOk="0">
                    <a:moveTo>
                      <a:pt x="1" y="0"/>
                    </a:moveTo>
                    <a:lnTo>
                      <a:pt x="1" y="2725"/>
                    </a:lnTo>
                    <a:lnTo>
                      <a:pt x="2746" y="2725"/>
                    </a:ln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734150" y="605725"/>
                <a:ext cx="68150" cy="68150"/>
              </a:xfrm>
              <a:custGeom>
                <a:avLst/>
                <a:gdLst/>
                <a:ahLst/>
                <a:cxnLst/>
                <a:rect l="l" t="t" r="r" b="b"/>
                <a:pathLst>
                  <a:path w="2726" h="2726" extrusionOk="0">
                    <a:moveTo>
                      <a:pt x="0" y="1"/>
                    </a:moveTo>
                    <a:lnTo>
                      <a:pt x="0" y="2726"/>
                    </a:lnTo>
                    <a:lnTo>
                      <a:pt x="2726" y="272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734150" y="742975"/>
                <a:ext cx="68150" cy="68675"/>
              </a:xfrm>
              <a:custGeom>
                <a:avLst/>
                <a:gdLst/>
                <a:ahLst/>
                <a:cxnLst/>
                <a:rect l="l" t="t" r="r" b="b"/>
                <a:pathLst>
                  <a:path w="2726" h="2747" extrusionOk="0">
                    <a:moveTo>
                      <a:pt x="0" y="1"/>
                    </a:moveTo>
                    <a:lnTo>
                      <a:pt x="0" y="2746"/>
                    </a:lnTo>
                    <a:lnTo>
                      <a:pt x="2726" y="2746"/>
                    </a:lnTo>
                    <a:lnTo>
                      <a:pt x="2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665025" y="674850"/>
                <a:ext cx="68650" cy="68150"/>
              </a:xfrm>
              <a:custGeom>
                <a:avLst/>
                <a:gdLst/>
                <a:ahLst/>
                <a:cxnLst/>
                <a:rect l="l" t="t" r="r" b="b"/>
                <a:pathLst>
                  <a:path w="2746" h="2726" extrusionOk="0">
                    <a:moveTo>
                      <a:pt x="0" y="1"/>
                    </a:moveTo>
                    <a:lnTo>
                      <a:pt x="0" y="2726"/>
                    </a:lnTo>
                    <a:lnTo>
                      <a:pt x="2745" y="2726"/>
                    </a:lnTo>
                    <a:lnTo>
                      <a:pt x="2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643" name="Google Shape;2643;p65"/>
          <p:cNvGrpSpPr/>
          <p:nvPr/>
        </p:nvGrpSpPr>
        <p:grpSpPr>
          <a:xfrm>
            <a:off x="1405806" y="1536623"/>
            <a:ext cx="963469" cy="963469"/>
            <a:chOff x="1795896" y="2371109"/>
            <a:chExt cx="1032325" cy="1032325"/>
          </a:xfrm>
        </p:grpSpPr>
        <p:sp>
          <p:nvSpPr>
            <p:cNvPr id="2644" name="Google Shape;2644;p65"/>
            <p:cNvSpPr/>
            <p:nvPr/>
          </p:nvSpPr>
          <p:spPr>
            <a:xfrm>
              <a:off x="1795896" y="2371109"/>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981058" y="2579975"/>
              <a:ext cx="662100" cy="5727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65"/>
          <p:cNvGrpSpPr/>
          <p:nvPr/>
        </p:nvGrpSpPr>
        <p:grpSpPr>
          <a:xfrm>
            <a:off x="2719782" y="1536624"/>
            <a:ext cx="963469" cy="963487"/>
            <a:chOff x="4351141" y="2371110"/>
            <a:chExt cx="1032325" cy="1032345"/>
          </a:xfrm>
        </p:grpSpPr>
        <p:sp>
          <p:nvSpPr>
            <p:cNvPr id="2647" name="Google Shape;2647;p65"/>
            <p:cNvSpPr/>
            <p:nvPr/>
          </p:nvSpPr>
          <p:spPr>
            <a:xfrm>
              <a:off x="4351141" y="2371110"/>
              <a:ext cx="1032325" cy="1032345"/>
            </a:xfrm>
            <a:custGeom>
              <a:avLst/>
              <a:gdLst/>
              <a:ahLst/>
              <a:cxnLst/>
              <a:rect l="l" t="t" r="r" b="b"/>
              <a:pathLst>
                <a:path w="53711" h="53712" extrusionOk="0">
                  <a:moveTo>
                    <a:pt x="1" y="1"/>
                  </a:moveTo>
                  <a:lnTo>
                    <a:pt x="1" y="53711"/>
                  </a:lnTo>
                  <a:lnTo>
                    <a:pt x="53711" y="53711"/>
                  </a:lnTo>
                  <a:lnTo>
                    <a:pt x="53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4544179" y="2514275"/>
              <a:ext cx="646200" cy="746100"/>
            </a:xfrm>
            <a:prstGeom prst="star6">
              <a:avLst>
                <a:gd name="adj" fmla="val 28868"/>
                <a:gd name="hf" fmla="val 1154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65"/>
          <p:cNvGrpSpPr/>
          <p:nvPr/>
        </p:nvGrpSpPr>
        <p:grpSpPr>
          <a:xfrm>
            <a:off x="4033761" y="1536634"/>
            <a:ext cx="963469" cy="963469"/>
            <a:chOff x="5884946" y="2371121"/>
            <a:chExt cx="1032325" cy="1032325"/>
          </a:xfrm>
        </p:grpSpPr>
        <p:sp>
          <p:nvSpPr>
            <p:cNvPr id="2650" name="Google Shape;2650;p65"/>
            <p:cNvSpPr/>
            <p:nvPr/>
          </p:nvSpPr>
          <p:spPr>
            <a:xfrm>
              <a:off x="5884946" y="2371121"/>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078013" y="2564225"/>
              <a:ext cx="646200" cy="6462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129841" y="2572952"/>
              <a:ext cx="646200" cy="6462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65"/>
          <p:cNvGrpSpPr/>
          <p:nvPr/>
        </p:nvGrpSpPr>
        <p:grpSpPr>
          <a:xfrm>
            <a:off x="5347741" y="1536611"/>
            <a:ext cx="963469" cy="963469"/>
            <a:chOff x="7157996" y="2371096"/>
            <a:chExt cx="1032325" cy="1032325"/>
          </a:xfrm>
        </p:grpSpPr>
        <p:sp>
          <p:nvSpPr>
            <p:cNvPr id="2654" name="Google Shape;2654;p65"/>
            <p:cNvSpPr/>
            <p:nvPr/>
          </p:nvSpPr>
          <p:spPr>
            <a:xfrm>
              <a:off x="7157996" y="2371096"/>
              <a:ext cx="1032325" cy="1032325"/>
            </a:xfrm>
            <a:custGeom>
              <a:avLst/>
              <a:gdLst/>
              <a:ahLst/>
              <a:cxnLst/>
              <a:rect l="l" t="t" r="r" b="b"/>
              <a:pathLst>
                <a:path w="53711" h="53711" extrusionOk="0">
                  <a:moveTo>
                    <a:pt x="0" y="0"/>
                  </a:moveTo>
                  <a:lnTo>
                    <a:pt x="0" y="53711"/>
                  </a:lnTo>
                  <a:lnTo>
                    <a:pt x="53710" y="53711"/>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7301109" y="2514275"/>
              <a:ext cx="746100" cy="7461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6" name="Google Shape;2656;p65"/>
          <p:cNvSpPr/>
          <p:nvPr/>
        </p:nvSpPr>
        <p:spPr>
          <a:xfrm>
            <a:off x="1405775" y="2857594"/>
            <a:ext cx="963600" cy="9636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rot="10800000">
            <a:off x="1405650" y="2857594"/>
            <a:ext cx="963600" cy="96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8" name="Google Shape;2658;p65"/>
          <p:cNvGrpSpPr/>
          <p:nvPr/>
        </p:nvGrpSpPr>
        <p:grpSpPr>
          <a:xfrm>
            <a:off x="2705513" y="2849871"/>
            <a:ext cx="979046" cy="979046"/>
            <a:chOff x="2741275" y="2993903"/>
            <a:chExt cx="979046" cy="979046"/>
          </a:xfrm>
        </p:grpSpPr>
        <p:sp>
          <p:nvSpPr>
            <p:cNvPr id="2659" name="Google Shape;2659;p65"/>
            <p:cNvSpPr/>
            <p:nvPr/>
          </p:nvSpPr>
          <p:spPr>
            <a:xfrm>
              <a:off x="2741275" y="2993903"/>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926159" y="3190460"/>
              <a:ext cx="608701" cy="608701"/>
            </a:xfrm>
            <a:custGeom>
              <a:avLst/>
              <a:gdLst/>
              <a:ahLst/>
              <a:cxnLst/>
              <a:rect l="l" t="t" r="r" b="b"/>
              <a:pathLst>
                <a:path w="19715" h="19715" extrusionOk="0">
                  <a:moveTo>
                    <a:pt x="1" y="1"/>
                  </a:moveTo>
                  <a:lnTo>
                    <a:pt x="1" y="19714"/>
                  </a:lnTo>
                  <a:lnTo>
                    <a:pt x="19714" y="19714"/>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65"/>
          <p:cNvGrpSpPr/>
          <p:nvPr/>
        </p:nvGrpSpPr>
        <p:grpSpPr>
          <a:xfrm>
            <a:off x="5365205" y="2849871"/>
            <a:ext cx="978429" cy="979046"/>
            <a:chOff x="5365205" y="2926144"/>
            <a:chExt cx="978429" cy="979046"/>
          </a:xfrm>
        </p:grpSpPr>
        <p:sp>
          <p:nvSpPr>
            <p:cNvPr id="2662" name="Google Shape;2662;p65"/>
            <p:cNvSpPr/>
            <p:nvPr/>
          </p:nvSpPr>
          <p:spPr>
            <a:xfrm>
              <a:off x="5365205" y="2926144"/>
              <a:ext cx="978429" cy="979046"/>
            </a:xfrm>
            <a:custGeom>
              <a:avLst/>
              <a:gdLst/>
              <a:ahLst/>
              <a:cxnLst/>
              <a:rect l="l" t="t" r="r" b="b"/>
              <a:pathLst>
                <a:path w="31690" h="31710" extrusionOk="0">
                  <a:moveTo>
                    <a:pt x="0" y="1"/>
                  </a:moveTo>
                  <a:lnTo>
                    <a:pt x="0" y="31710"/>
                  </a:lnTo>
                  <a:lnTo>
                    <a:pt x="31689" y="31710"/>
                  </a:lnTo>
                  <a:lnTo>
                    <a:pt x="3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5839365" y="3066197"/>
              <a:ext cx="30103" cy="698362"/>
            </a:xfrm>
            <a:custGeom>
              <a:avLst/>
              <a:gdLst/>
              <a:ahLst/>
              <a:cxnLst/>
              <a:rect l="l" t="t" r="r" b="b"/>
              <a:pathLst>
                <a:path w="975" h="22619" extrusionOk="0">
                  <a:moveTo>
                    <a:pt x="0" y="0"/>
                  </a:moveTo>
                  <a:lnTo>
                    <a:pt x="0" y="22618"/>
                  </a:lnTo>
                  <a:lnTo>
                    <a:pt x="975" y="22618"/>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5505844" y="3400923"/>
              <a:ext cx="698362" cy="30134"/>
            </a:xfrm>
            <a:custGeom>
              <a:avLst/>
              <a:gdLst/>
              <a:ahLst/>
              <a:cxnLst/>
              <a:rect l="l" t="t" r="r" b="b"/>
              <a:pathLst>
                <a:path w="22619" h="976" extrusionOk="0">
                  <a:moveTo>
                    <a:pt x="1" y="1"/>
                  </a:moveTo>
                  <a:lnTo>
                    <a:pt x="1" y="976"/>
                  </a:lnTo>
                  <a:lnTo>
                    <a:pt x="22619" y="976"/>
                  </a:lnTo>
                  <a:lnTo>
                    <a:pt x="2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596743" y="3157713"/>
              <a:ext cx="515335" cy="515335"/>
            </a:xfrm>
            <a:custGeom>
              <a:avLst/>
              <a:gdLst/>
              <a:ahLst/>
              <a:cxnLst/>
              <a:rect l="l" t="t" r="r" b="b"/>
              <a:pathLst>
                <a:path w="16691" h="16691" extrusionOk="0">
                  <a:moveTo>
                    <a:pt x="697" y="0"/>
                  </a:moveTo>
                  <a:lnTo>
                    <a:pt x="1" y="697"/>
                  </a:lnTo>
                  <a:lnTo>
                    <a:pt x="16014" y="16690"/>
                  </a:lnTo>
                  <a:lnTo>
                    <a:pt x="16691" y="16014"/>
                  </a:lnTo>
                  <a:lnTo>
                    <a:pt x="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597360" y="3157713"/>
              <a:ext cx="515335" cy="515335"/>
            </a:xfrm>
            <a:custGeom>
              <a:avLst/>
              <a:gdLst/>
              <a:ahLst/>
              <a:cxnLst/>
              <a:rect l="l" t="t" r="r" b="b"/>
              <a:pathLst>
                <a:path w="16691" h="16691" extrusionOk="0">
                  <a:moveTo>
                    <a:pt x="15994" y="0"/>
                  </a:moveTo>
                  <a:lnTo>
                    <a:pt x="1" y="16014"/>
                  </a:lnTo>
                  <a:lnTo>
                    <a:pt x="697" y="16690"/>
                  </a:lnTo>
                  <a:lnTo>
                    <a:pt x="16691" y="697"/>
                  </a:lnTo>
                  <a:lnTo>
                    <a:pt x="15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694403" y="3091978"/>
              <a:ext cx="320019" cy="646770"/>
            </a:xfrm>
            <a:custGeom>
              <a:avLst/>
              <a:gdLst/>
              <a:ahLst/>
              <a:cxnLst/>
              <a:rect l="l" t="t" r="r" b="b"/>
              <a:pathLst>
                <a:path w="10365" h="20948" extrusionOk="0">
                  <a:moveTo>
                    <a:pt x="876" y="1"/>
                  </a:moveTo>
                  <a:lnTo>
                    <a:pt x="1" y="399"/>
                  </a:lnTo>
                  <a:lnTo>
                    <a:pt x="9489" y="20948"/>
                  </a:lnTo>
                  <a:lnTo>
                    <a:pt x="10365" y="20530"/>
                  </a:lnTo>
                  <a:lnTo>
                    <a:pt x="8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720802" y="3082160"/>
              <a:ext cx="269045" cy="666437"/>
            </a:xfrm>
            <a:custGeom>
              <a:avLst/>
              <a:gdLst/>
              <a:ahLst/>
              <a:cxnLst/>
              <a:rect l="l" t="t" r="r" b="b"/>
              <a:pathLst>
                <a:path w="8714" h="21585" extrusionOk="0">
                  <a:moveTo>
                    <a:pt x="7799" y="1"/>
                  </a:moveTo>
                  <a:lnTo>
                    <a:pt x="1" y="21246"/>
                  </a:lnTo>
                  <a:lnTo>
                    <a:pt x="896" y="21584"/>
                  </a:lnTo>
                  <a:lnTo>
                    <a:pt x="8714" y="339"/>
                  </a:lnTo>
                  <a:lnTo>
                    <a:pt x="7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5531656" y="3255374"/>
              <a:ext cx="646770" cy="320637"/>
            </a:xfrm>
            <a:custGeom>
              <a:avLst/>
              <a:gdLst/>
              <a:ahLst/>
              <a:cxnLst/>
              <a:rect l="l" t="t" r="r" b="b"/>
              <a:pathLst>
                <a:path w="20948" h="10385" extrusionOk="0">
                  <a:moveTo>
                    <a:pt x="20529" y="0"/>
                  </a:moveTo>
                  <a:lnTo>
                    <a:pt x="0" y="9489"/>
                  </a:lnTo>
                  <a:lnTo>
                    <a:pt x="398" y="10384"/>
                  </a:lnTo>
                  <a:lnTo>
                    <a:pt x="20947" y="876"/>
                  </a:lnTo>
                  <a:lnTo>
                    <a:pt x="20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5521190" y="3281155"/>
              <a:ext cx="666437" cy="269045"/>
            </a:xfrm>
            <a:custGeom>
              <a:avLst/>
              <a:gdLst/>
              <a:ahLst/>
              <a:cxnLst/>
              <a:rect l="l" t="t" r="r" b="b"/>
              <a:pathLst>
                <a:path w="21585" h="8714" extrusionOk="0">
                  <a:moveTo>
                    <a:pt x="339" y="1"/>
                  </a:moveTo>
                  <a:lnTo>
                    <a:pt x="1" y="916"/>
                  </a:lnTo>
                  <a:lnTo>
                    <a:pt x="21246" y="8714"/>
                  </a:lnTo>
                  <a:lnTo>
                    <a:pt x="21584" y="7819"/>
                  </a:lnTo>
                  <a:lnTo>
                    <a:pt x="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65"/>
          <p:cNvGrpSpPr/>
          <p:nvPr/>
        </p:nvGrpSpPr>
        <p:grpSpPr>
          <a:xfrm>
            <a:off x="4020700" y="2849871"/>
            <a:ext cx="979046" cy="979046"/>
            <a:chOff x="4020700" y="2926144"/>
            <a:chExt cx="979046" cy="979046"/>
          </a:xfrm>
        </p:grpSpPr>
        <p:sp>
          <p:nvSpPr>
            <p:cNvPr id="2673" name="Google Shape;2673;p65"/>
            <p:cNvSpPr/>
            <p:nvPr/>
          </p:nvSpPr>
          <p:spPr>
            <a:xfrm>
              <a:off x="4020700" y="2926144"/>
              <a:ext cx="979046" cy="979046"/>
            </a:xfrm>
            <a:custGeom>
              <a:avLst/>
              <a:gdLst/>
              <a:ahLst/>
              <a:cxnLst/>
              <a:rect l="l" t="t" r="r" b="b"/>
              <a:pathLst>
                <a:path w="31710" h="31710" extrusionOk="0">
                  <a:moveTo>
                    <a:pt x="1" y="1"/>
                  </a:moveTo>
                  <a:lnTo>
                    <a:pt x="1" y="31710"/>
                  </a:lnTo>
                  <a:lnTo>
                    <a:pt x="31710" y="31710"/>
                  </a:lnTo>
                  <a:lnTo>
                    <a:pt x="3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4192532" y="3112242"/>
              <a:ext cx="104611" cy="104611"/>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4371418" y="3095066"/>
              <a:ext cx="103215" cy="103215"/>
            </a:xfrm>
            <a:custGeom>
              <a:avLst/>
              <a:gdLst/>
              <a:ahLst/>
              <a:cxnLst/>
              <a:rect l="l" t="t" r="r" b="b"/>
              <a:pathLst>
                <a:path w="3343" h="3343" extrusionOk="0">
                  <a:moveTo>
                    <a:pt x="1672" y="756"/>
                  </a:moveTo>
                  <a:cubicBezTo>
                    <a:pt x="2169" y="756"/>
                    <a:pt x="2587" y="1154"/>
                    <a:pt x="2587" y="1671"/>
                  </a:cubicBezTo>
                  <a:cubicBezTo>
                    <a:pt x="2587" y="2169"/>
                    <a:pt x="2169" y="2586"/>
                    <a:pt x="1672" y="2586"/>
                  </a:cubicBezTo>
                  <a:cubicBezTo>
                    <a:pt x="1174" y="2586"/>
                    <a:pt x="757" y="2169"/>
                    <a:pt x="757" y="1671"/>
                  </a:cubicBezTo>
                  <a:cubicBezTo>
                    <a:pt x="757" y="1174"/>
                    <a:pt x="1174" y="756"/>
                    <a:pt x="1672" y="756"/>
                  </a:cubicBezTo>
                  <a:close/>
                  <a:moveTo>
                    <a:pt x="1672" y="0"/>
                  </a:moveTo>
                  <a:cubicBezTo>
                    <a:pt x="757" y="0"/>
                    <a:pt x="1" y="756"/>
                    <a:pt x="1" y="1671"/>
                  </a:cubicBezTo>
                  <a:cubicBezTo>
                    <a:pt x="1" y="2586"/>
                    <a:pt x="757" y="3342"/>
                    <a:pt x="1672" y="3342"/>
                  </a:cubicBezTo>
                  <a:cubicBezTo>
                    <a:pt x="2587" y="3342"/>
                    <a:pt x="3343" y="2586"/>
                    <a:pt x="3343" y="1671"/>
                  </a:cubicBezTo>
                  <a:cubicBezTo>
                    <a:pt x="334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4552598" y="3095066"/>
              <a:ext cx="103215" cy="103215"/>
            </a:xfrm>
            <a:custGeom>
              <a:avLst/>
              <a:gdLst/>
              <a:ahLst/>
              <a:cxnLst/>
              <a:rect l="l" t="t" r="r" b="b"/>
              <a:pathLst>
                <a:path w="3343" h="3343" extrusionOk="0">
                  <a:moveTo>
                    <a:pt x="1672" y="756"/>
                  </a:moveTo>
                  <a:cubicBezTo>
                    <a:pt x="2189" y="756"/>
                    <a:pt x="2587" y="1154"/>
                    <a:pt x="2587" y="1671"/>
                  </a:cubicBezTo>
                  <a:cubicBezTo>
                    <a:pt x="2587" y="2169"/>
                    <a:pt x="2169" y="2586"/>
                    <a:pt x="1672" y="2586"/>
                  </a:cubicBezTo>
                  <a:cubicBezTo>
                    <a:pt x="1175" y="2586"/>
                    <a:pt x="757" y="2169"/>
                    <a:pt x="757" y="1671"/>
                  </a:cubicBezTo>
                  <a:cubicBezTo>
                    <a:pt x="757" y="1174"/>
                    <a:pt x="1175" y="756"/>
                    <a:pt x="1672" y="756"/>
                  </a:cubicBezTo>
                  <a:close/>
                  <a:moveTo>
                    <a:pt x="1672" y="0"/>
                  </a:moveTo>
                  <a:cubicBezTo>
                    <a:pt x="757" y="0"/>
                    <a:pt x="1" y="756"/>
                    <a:pt x="1" y="1671"/>
                  </a:cubicBezTo>
                  <a:cubicBezTo>
                    <a:pt x="1" y="2586"/>
                    <a:pt x="757" y="3342"/>
                    <a:pt x="1672" y="3342"/>
                  </a:cubicBezTo>
                  <a:cubicBezTo>
                    <a:pt x="2587" y="3342"/>
                    <a:pt x="3343" y="2586"/>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4734425" y="3095066"/>
              <a:ext cx="103215" cy="103215"/>
            </a:xfrm>
            <a:custGeom>
              <a:avLst/>
              <a:gdLst/>
              <a:ahLst/>
              <a:cxnLst/>
              <a:rect l="l" t="t" r="r" b="b"/>
              <a:pathLst>
                <a:path w="3343" h="3343" extrusionOk="0">
                  <a:moveTo>
                    <a:pt x="1671" y="756"/>
                  </a:moveTo>
                  <a:cubicBezTo>
                    <a:pt x="2169" y="756"/>
                    <a:pt x="2586" y="1154"/>
                    <a:pt x="2586" y="1671"/>
                  </a:cubicBezTo>
                  <a:cubicBezTo>
                    <a:pt x="2586" y="2169"/>
                    <a:pt x="2169" y="2586"/>
                    <a:pt x="1671" y="2586"/>
                  </a:cubicBezTo>
                  <a:cubicBezTo>
                    <a:pt x="1174" y="2586"/>
                    <a:pt x="756" y="2169"/>
                    <a:pt x="756" y="1671"/>
                  </a:cubicBezTo>
                  <a:cubicBezTo>
                    <a:pt x="756" y="1174"/>
                    <a:pt x="1174" y="756"/>
                    <a:pt x="1671" y="756"/>
                  </a:cubicBezTo>
                  <a:close/>
                  <a:moveTo>
                    <a:pt x="1671" y="0"/>
                  </a:moveTo>
                  <a:cubicBezTo>
                    <a:pt x="756" y="0"/>
                    <a:pt x="0" y="756"/>
                    <a:pt x="0" y="1671"/>
                  </a:cubicBezTo>
                  <a:cubicBezTo>
                    <a:pt x="0" y="2586"/>
                    <a:pt x="756" y="3342"/>
                    <a:pt x="1671" y="3342"/>
                  </a:cubicBezTo>
                  <a:cubicBezTo>
                    <a:pt x="2586" y="3342"/>
                    <a:pt x="3342" y="2586"/>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4190028" y="3294025"/>
              <a:ext cx="104611" cy="103985"/>
            </a:xfrm>
            <a:custGeom>
              <a:avLst/>
              <a:gdLst/>
              <a:ahLst/>
              <a:cxnLst/>
              <a:rect l="l" t="t" r="r" b="b"/>
              <a:pathLst>
                <a:path w="3343" h="3323" extrusionOk="0">
                  <a:moveTo>
                    <a:pt x="1672" y="736"/>
                  </a:moveTo>
                  <a:cubicBezTo>
                    <a:pt x="2169" y="736"/>
                    <a:pt x="2587" y="1154"/>
                    <a:pt x="2587" y="1651"/>
                  </a:cubicBezTo>
                  <a:cubicBezTo>
                    <a:pt x="2587" y="2148"/>
                    <a:pt x="2169" y="2586"/>
                    <a:pt x="1672" y="2586"/>
                  </a:cubicBezTo>
                  <a:cubicBezTo>
                    <a:pt x="1174" y="2586"/>
                    <a:pt x="757" y="2148"/>
                    <a:pt x="757" y="1651"/>
                  </a:cubicBezTo>
                  <a:cubicBezTo>
                    <a:pt x="757" y="1154"/>
                    <a:pt x="1174" y="736"/>
                    <a:pt x="1672" y="736"/>
                  </a:cubicBezTo>
                  <a:close/>
                  <a:moveTo>
                    <a:pt x="1672" y="0"/>
                  </a:moveTo>
                  <a:cubicBezTo>
                    <a:pt x="757" y="0"/>
                    <a:pt x="1" y="736"/>
                    <a:pt x="1" y="1651"/>
                  </a:cubicBezTo>
                  <a:cubicBezTo>
                    <a:pt x="1" y="2586"/>
                    <a:pt x="757" y="3322"/>
                    <a:pt x="1672" y="3322"/>
                  </a:cubicBezTo>
                  <a:cubicBezTo>
                    <a:pt x="2587" y="3322"/>
                    <a:pt x="3343" y="2586"/>
                    <a:pt x="3343" y="1651"/>
                  </a:cubicBezTo>
                  <a:cubicBezTo>
                    <a:pt x="3343" y="73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4368979" y="3274424"/>
              <a:ext cx="103215" cy="102598"/>
            </a:xfrm>
            <a:custGeom>
              <a:avLst/>
              <a:gdLst/>
              <a:ahLst/>
              <a:cxnLst/>
              <a:rect l="l" t="t" r="r" b="b"/>
              <a:pathLst>
                <a:path w="3343" h="3323" extrusionOk="0">
                  <a:moveTo>
                    <a:pt x="1671" y="736"/>
                  </a:moveTo>
                  <a:cubicBezTo>
                    <a:pt x="2168" y="736"/>
                    <a:pt x="2586" y="1154"/>
                    <a:pt x="2586" y="1651"/>
                  </a:cubicBezTo>
                  <a:cubicBezTo>
                    <a:pt x="2586" y="2148"/>
                    <a:pt x="2168" y="2586"/>
                    <a:pt x="1671" y="2586"/>
                  </a:cubicBezTo>
                  <a:cubicBezTo>
                    <a:pt x="1174" y="2586"/>
                    <a:pt x="756" y="2148"/>
                    <a:pt x="756" y="1651"/>
                  </a:cubicBezTo>
                  <a:cubicBezTo>
                    <a:pt x="756" y="1154"/>
                    <a:pt x="1174" y="736"/>
                    <a:pt x="1671" y="736"/>
                  </a:cubicBezTo>
                  <a:close/>
                  <a:moveTo>
                    <a:pt x="1671" y="0"/>
                  </a:moveTo>
                  <a:cubicBezTo>
                    <a:pt x="756" y="0"/>
                    <a:pt x="0" y="736"/>
                    <a:pt x="0" y="1651"/>
                  </a:cubicBezTo>
                  <a:cubicBezTo>
                    <a:pt x="0" y="2586"/>
                    <a:pt x="756" y="3322"/>
                    <a:pt x="1671" y="3322"/>
                  </a:cubicBezTo>
                  <a:cubicBezTo>
                    <a:pt x="2586" y="3322"/>
                    <a:pt x="3342" y="2586"/>
                    <a:pt x="3342" y="1651"/>
                  </a:cubicBezTo>
                  <a:cubicBezTo>
                    <a:pt x="3342" y="73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4551394" y="3274424"/>
              <a:ext cx="102598" cy="102598"/>
            </a:xfrm>
            <a:custGeom>
              <a:avLst/>
              <a:gdLst/>
              <a:ahLst/>
              <a:cxnLst/>
              <a:rect l="l" t="t" r="r" b="b"/>
              <a:pathLst>
                <a:path w="3323" h="3323" extrusionOk="0">
                  <a:moveTo>
                    <a:pt x="1651" y="736"/>
                  </a:moveTo>
                  <a:cubicBezTo>
                    <a:pt x="2149" y="736"/>
                    <a:pt x="2566" y="1154"/>
                    <a:pt x="2566" y="1651"/>
                  </a:cubicBezTo>
                  <a:cubicBezTo>
                    <a:pt x="2566" y="2148"/>
                    <a:pt x="2149" y="2586"/>
                    <a:pt x="1651" y="2586"/>
                  </a:cubicBezTo>
                  <a:cubicBezTo>
                    <a:pt x="1154" y="2586"/>
                    <a:pt x="736" y="2148"/>
                    <a:pt x="736" y="1651"/>
                  </a:cubicBezTo>
                  <a:cubicBezTo>
                    <a:pt x="736" y="1154"/>
                    <a:pt x="1154" y="736"/>
                    <a:pt x="1651" y="736"/>
                  </a:cubicBezTo>
                  <a:close/>
                  <a:moveTo>
                    <a:pt x="1651" y="0"/>
                  </a:moveTo>
                  <a:cubicBezTo>
                    <a:pt x="736" y="0"/>
                    <a:pt x="0" y="736"/>
                    <a:pt x="0" y="1651"/>
                  </a:cubicBezTo>
                  <a:cubicBezTo>
                    <a:pt x="0" y="2586"/>
                    <a:pt x="736" y="3322"/>
                    <a:pt x="1651" y="3322"/>
                  </a:cubicBezTo>
                  <a:cubicBezTo>
                    <a:pt x="2546" y="3322"/>
                    <a:pt x="3322" y="2586"/>
                    <a:pt x="3322" y="1651"/>
                  </a:cubicBezTo>
                  <a:cubicBezTo>
                    <a:pt x="3322" y="736"/>
                    <a:pt x="2566" y="0"/>
                    <a:pt x="1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4732573" y="3274424"/>
              <a:ext cx="102598" cy="102598"/>
            </a:xfrm>
            <a:custGeom>
              <a:avLst/>
              <a:gdLst/>
              <a:ahLst/>
              <a:cxnLst/>
              <a:rect l="l" t="t" r="r" b="b"/>
              <a:pathLst>
                <a:path w="3323" h="3323" extrusionOk="0">
                  <a:moveTo>
                    <a:pt x="1652" y="736"/>
                  </a:moveTo>
                  <a:cubicBezTo>
                    <a:pt x="2149" y="736"/>
                    <a:pt x="2567" y="1154"/>
                    <a:pt x="2567" y="1651"/>
                  </a:cubicBezTo>
                  <a:cubicBezTo>
                    <a:pt x="2567" y="2148"/>
                    <a:pt x="2149" y="2586"/>
                    <a:pt x="1652" y="2586"/>
                  </a:cubicBezTo>
                  <a:cubicBezTo>
                    <a:pt x="1154" y="2586"/>
                    <a:pt x="737" y="2148"/>
                    <a:pt x="737" y="1651"/>
                  </a:cubicBezTo>
                  <a:cubicBezTo>
                    <a:pt x="737" y="1154"/>
                    <a:pt x="1154" y="736"/>
                    <a:pt x="1652" y="736"/>
                  </a:cubicBezTo>
                  <a:close/>
                  <a:moveTo>
                    <a:pt x="1652" y="0"/>
                  </a:moveTo>
                  <a:cubicBezTo>
                    <a:pt x="737" y="0"/>
                    <a:pt x="1" y="736"/>
                    <a:pt x="1" y="1651"/>
                  </a:cubicBezTo>
                  <a:cubicBezTo>
                    <a:pt x="1" y="2586"/>
                    <a:pt x="737" y="3322"/>
                    <a:pt x="1652" y="3322"/>
                  </a:cubicBezTo>
                  <a:cubicBezTo>
                    <a:pt x="2587" y="3322"/>
                    <a:pt x="3323" y="2586"/>
                    <a:pt x="3323" y="1651"/>
                  </a:cubicBezTo>
                  <a:cubicBezTo>
                    <a:pt x="3323" y="736"/>
                    <a:pt x="2567" y="0"/>
                    <a:pt x="1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4188182" y="3475776"/>
              <a:ext cx="103985" cy="104611"/>
            </a:xfrm>
            <a:custGeom>
              <a:avLst/>
              <a:gdLst/>
              <a:ahLst/>
              <a:cxnLst/>
              <a:rect l="l" t="t" r="r" b="b"/>
              <a:pathLst>
                <a:path w="3323" h="3343" extrusionOk="0">
                  <a:moveTo>
                    <a:pt x="1651" y="757"/>
                  </a:moveTo>
                  <a:cubicBezTo>
                    <a:pt x="2148" y="757"/>
                    <a:pt x="2586" y="1154"/>
                    <a:pt x="2586" y="1672"/>
                  </a:cubicBezTo>
                  <a:cubicBezTo>
                    <a:pt x="2586" y="2169"/>
                    <a:pt x="2148"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4367127" y="3453751"/>
              <a:ext cx="102598" cy="103215"/>
            </a:xfrm>
            <a:custGeom>
              <a:avLst/>
              <a:gdLst/>
              <a:ahLst/>
              <a:cxnLst/>
              <a:rect l="l" t="t" r="r" b="b"/>
              <a:pathLst>
                <a:path w="3323" h="3343" extrusionOk="0">
                  <a:moveTo>
                    <a:pt x="1651" y="757"/>
                  </a:moveTo>
                  <a:cubicBezTo>
                    <a:pt x="2189" y="757"/>
                    <a:pt x="2586" y="1154"/>
                    <a:pt x="2586" y="1672"/>
                  </a:cubicBezTo>
                  <a:cubicBezTo>
                    <a:pt x="2586" y="2169"/>
                    <a:pt x="2149" y="2587"/>
                    <a:pt x="1651" y="2587"/>
                  </a:cubicBezTo>
                  <a:cubicBezTo>
                    <a:pt x="1154" y="2587"/>
                    <a:pt x="736" y="2169"/>
                    <a:pt x="736" y="1672"/>
                  </a:cubicBezTo>
                  <a:cubicBezTo>
                    <a:pt x="736" y="1174"/>
                    <a:pt x="1154" y="757"/>
                    <a:pt x="1651" y="757"/>
                  </a:cubicBezTo>
                  <a:close/>
                  <a:moveTo>
                    <a:pt x="1651" y="1"/>
                  </a:moveTo>
                  <a:cubicBezTo>
                    <a:pt x="736" y="1"/>
                    <a:pt x="0" y="757"/>
                    <a:pt x="0" y="1672"/>
                  </a:cubicBezTo>
                  <a:cubicBezTo>
                    <a:pt x="0" y="2587"/>
                    <a:pt x="736" y="3343"/>
                    <a:pt x="1651" y="3343"/>
                  </a:cubicBezTo>
                  <a:cubicBezTo>
                    <a:pt x="2586" y="3343"/>
                    <a:pt x="3322" y="2587"/>
                    <a:pt x="3322" y="1672"/>
                  </a:cubicBezTo>
                  <a:cubicBezTo>
                    <a:pt x="3322" y="757"/>
                    <a:pt x="2586" y="1"/>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4548924" y="3453751"/>
              <a:ext cx="102598" cy="103215"/>
            </a:xfrm>
            <a:custGeom>
              <a:avLst/>
              <a:gdLst/>
              <a:ahLst/>
              <a:cxnLst/>
              <a:rect l="l" t="t" r="r" b="b"/>
              <a:pathLst>
                <a:path w="3323" h="3343" extrusionOk="0">
                  <a:moveTo>
                    <a:pt x="1652" y="757"/>
                  </a:moveTo>
                  <a:cubicBezTo>
                    <a:pt x="2149" y="757"/>
                    <a:pt x="2587" y="1154"/>
                    <a:pt x="2587" y="1672"/>
                  </a:cubicBezTo>
                  <a:cubicBezTo>
                    <a:pt x="2587" y="2169"/>
                    <a:pt x="2149" y="2587"/>
                    <a:pt x="1652" y="2587"/>
                  </a:cubicBezTo>
                  <a:cubicBezTo>
                    <a:pt x="1154" y="2587"/>
                    <a:pt x="737" y="2169"/>
                    <a:pt x="737" y="1672"/>
                  </a:cubicBezTo>
                  <a:cubicBezTo>
                    <a:pt x="737" y="1174"/>
                    <a:pt x="1154" y="757"/>
                    <a:pt x="1652" y="757"/>
                  </a:cubicBezTo>
                  <a:close/>
                  <a:moveTo>
                    <a:pt x="1652" y="1"/>
                  </a:moveTo>
                  <a:cubicBezTo>
                    <a:pt x="737" y="1"/>
                    <a:pt x="1" y="757"/>
                    <a:pt x="1" y="1672"/>
                  </a:cubicBezTo>
                  <a:cubicBezTo>
                    <a:pt x="1" y="2587"/>
                    <a:pt x="737" y="3343"/>
                    <a:pt x="1652" y="3343"/>
                  </a:cubicBezTo>
                  <a:cubicBezTo>
                    <a:pt x="2587" y="3343"/>
                    <a:pt x="3323" y="2587"/>
                    <a:pt x="3323" y="1672"/>
                  </a:cubicBezTo>
                  <a:cubicBezTo>
                    <a:pt x="3323" y="757"/>
                    <a:pt x="2587" y="1"/>
                    <a:pt x="1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4730103" y="3453751"/>
              <a:ext cx="102629" cy="103215"/>
            </a:xfrm>
            <a:custGeom>
              <a:avLst/>
              <a:gdLst/>
              <a:ahLst/>
              <a:cxnLst/>
              <a:rect l="l" t="t" r="r" b="b"/>
              <a:pathLst>
                <a:path w="3324" h="3343" extrusionOk="0">
                  <a:moveTo>
                    <a:pt x="1672" y="757"/>
                  </a:moveTo>
                  <a:cubicBezTo>
                    <a:pt x="2169" y="757"/>
                    <a:pt x="2587" y="1154"/>
                    <a:pt x="2587" y="1672"/>
                  </a:cubicBezTo>
                  <a:cubicBezTo>
                    <a:pt x="2587" y="2169"/>
                    <a:pt x="2169" y="2587"/>
                    <a:pt x="1672" y="2587"/>
                  </a:cubicBezTo>
                  <a:cubicBezTo>
                    <a:pt x="1175" y="2587"/>
                    <a:pt x="737" y="2169"/>
                    <a:pt x="737" y="1672"/>
                  </a:cubicBezTo>
                  <a:cubicBezTo>
                    <a:pt x="737" y="1174"/>
                    <a:pt x="1175" y="757"/>
                    <a:pt x="1672" y="757"/>
                  </a:cubicBezTo>
                  <a:close/>
                  <a:moveTo>
                    <a:pt x="1672" y="1"/>
                  </a:moveTo>
                  <a:cubicBezTo>
                    <a:pt x="737" y="1"/>
                    <a:pt x="1" y="757"/>
                    <a:pt x="1" y="1672"/>
                  </a:cubicBezTo>
                  <a:cubicBezTo>
                    <a:pt x="1" y="2587"/>
                    <a:pt x="737" y="3343"/>
                    <a:pt x="1672" y="3343"/>
                  </a:cubicBezTo>
                  <a:cubicBezTo>
                    <a:pt x="2587" y="3343"/>
                    <a:pt x="3323" y="2587"/>
                    <a:pt x="3323" y="1672"/>
                  </a:cubicBezTo>
                  <a:cubicBezTo>
                    <a:pt x="3323" y="757"/>
                    <a:pt x="2587" y="1"/>
                    <a:pt x="1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4185678" y="3656933"/>
              <a:ext cx="103985" cy="104611"/>
            </a:xfrm>
            <a:custGeom>
              <a:avLst/>
              <a:gdLst/>
              <a:ahLst/>
              <a:cxnLst/>
              <a:rect l="l" t="t" r="r" b="b"/>
              <a:pathLst>
                <a:path w="3323" h="3343" extrusionOk="0">
                  <a:moveTo>
                    <a:pt x="1671" y="756"/>
                  </a:moveTo>
                  <a:cubicBezTo>
                    <a:pt x="2169" y="756"/>
                    <a:pt x="2587" y="1174"/>
                    <a:pt x="2587" y="1671"/>
                  </a:cubicBezTo>
                  <a:cubicBezTo>
                    <a:pt x="2587" y="2169"/>
                    <a:pt x="2169" y="2587"/>
                    <a:pt x="1671" y="2587"/>
                  </a:cubicBezTo>
                  <a:cubicBezTo>
                    <a:pt x="1174" y="2587"/>
                    <a:pt x="737" y="2169"/>
                    <a:pt x="737" y="1671"/>
                  </a:cubicBezTo>
                  <a:cubicBezTo>
                    <a:pt x="737" y="1174"/>
                    <a:pt x="1174" y="756"/>
                    <a:pt x="1671" y="756"/>
                  </a:cubicBezTo>
                  <a:close/>
                  <a:moveTo>
                    <a:pt x="1671" y="0"/>
                  </a:moveTo>
                  <a:cubicBezTo>
                    <a:pt x="737" y="0"/>
                    <a:pt x="0" y="756"/>
                    <a:pt x="0" y="1671"/>
                  </a:cubicBezTo>
                  <a:cubicBezTo>
                    <a:pt x="0" y="2587"/>
                    <a:pt x="737" y="3342"/>
                    <a:pt x="1671" y="3342"/>
                  </a:cubicBezTo>
                  <a:cubicBezTo>
                    <a:pt x="2587" y="3342"/>
                    <a:pt x="3323" y="2587"/>
                    <a:pt x="3323" y="1671"/>
                  </a:cubicBezTo>
                  <a:cubicBezTo>
                    <a:pt x="3323" y="756"/>
                    <a:pt x="2587"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4364657" y="3632492"/>
              <a:ext cx="102598" cy="103215"/>
            </a:xfrm>
            <a:custGeom>
              <a:avLst/>
              <a:gdLst/>
              <a:ahLst/>
              <a:cxnLst/>
              <a:rect l="l" t="t" r="r" b="b"/>
              <a:pathLst>
                <a:path w="3323" h="3343" extrusionOk="0">
                  <a:moveTo>
                    <a:pt x="1672" y="756"/>
                  </a:moveTo>
                  <a:cubicBezTo>
                    <a:pt x="2189" y="756"/>
                    <a:pt x="2587" y="1174"/>
                    <a:pt x="2587" y="1671"/>
                  </a:cubicBezTo>
                  <a:cubicBezTo>
                    <a:pt x="2587" y="2169"/>
                    <a:pt x="2169" y="2587"/>
                    <a:pt x="1672" y="2587"/>
                  </a:cubicBezTo>
                  <a:cubicBezTo>
                    <a:pt x="1174" y="2587"/>
                    <a:pt x="737" y="2169"/>
                    <a:pt x="737" y="1671"/>
                  </a:cubicBezTo>
                  <a:cubicBezTo>
                    <a:pt x="737" y="1174"/>
                    <a:pt x="1174" y="756"/>
                    <a:pt x="1672" y="756"/>
                  </a:cubicBezTo>
                  <a:close/>
                  <a:moveTo>
                    <a:pt x="1672" y="0"/>
                  </a:moveTo>
                  <a:cubicBezTo>
                    <a:pt x="737" y="0"/>
                    <a:pt x="1" y="756"/>
                    <a:pt x="1" y="1671"/>
                  </a:cubicBezTo>
                  <a:cubicBezTo>
                    <a:pt x="1" y="2587"/>
                    <a:pt x="737" y="3342"/>
                    <a:pt x="1672" y="3342"/>
                  </a:cubicBezTo>
                  <a:cubicBezTo>
                    <a:pt x="2587" y="3342"/>
                    <a:pt x="3323" y="2587"/>
                    <a:pt x="3323" y="1671"/>
                  </a:cubicBezTo>
                  <a:cubicBezTo>
                    <a:pt x="3323" y="756"/>
                    <a:pt x="2587" y="0"/>
                    <a:pt x="1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4546484" y="3632492"/>
              <a:ext cx="103215" cy="103215"/>
            </a:xfrm>
            <a:custGeom>
              <a:avLst/>
              <a:gdLst/>
              <a:ahLst/>
              <a:cxnLst/>
              <a:rect l="l" t="t" r="r" b="b"/>
              <a:pathLst>
                <a:path w="3343" h="3343" extrusionOk="0">
                  <a:moveTo>
                    <a:pt x="1671" y="756"/>
                  </a:moveTo>
                  <a:cubicBezTo>
                    <a:pt x="2168" y="756"/>
                    <a:pt x="2586" y="1174"/>
                    <a:pt x="2586" y="1671"/>
                  </a:cubicBezTo>
                  <a:cubicBezTo>
                    <a:pt x="2586" y="2169"/>
                    <a:pt x="2168" y="2587"/>
                    <a:pt x="1671" y="2587"/>
                  </a:cubicBezTo>
                  <a:cubicBezTo>
                    <a:pt x="1174" y="2587"/>
                    <a:pt x="756" y="2169"/>
                    <a:pt x="756" y="1671"/>
                  </a:cubicBezTo>
                  <a:cubicBezTo>
                    <a:pt x="756" y="1174"/>
                    <a:pt x="1174" y="756"/>
                    <a:pt x="1671" y="756"/>
                  </a:cubicBezTo>
                  <a:close/>
                  <a:moveTo>
                    <a:pt x="1671" y="0"/>
                  </a:moveTo>
                  <a:cubicBezTo>
                    <a:pt x="736" y="0"/>
                    <a:pt x="0" y="756"/>
                    <a:pt x="0" y="1671"/>
                  </a:cubicBezTo>
                  <a:cubicBezTo>
                    <a:pt x="0" y="2587"/>
                    <a:pt x="756" y="3342"/>
                    <a:pt x="1671" y="3342"/>
                  </a:cubicBezTo>
                  <a:cubicBezTo>
                    <a:pt x="2586" y="3342"/>
                    <a:pt x="3342" y="2587"/>
                    <a:pt x="3342" y="1671"/>
                  </a:cubicBezTo>
                  <a:cubicBezTo>
                    <a:pt x="334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4727664" y="3632492"/>
              <a:ext cx="102598" cy="103215"/>
            </a:xfrm>
            <a:custGeom>
              <a:avLst/>
              <a:gdLst/>
              <a:ahLst/>
              <a:cxnLst/>
              <a:rect l="l" t="t" r="r" b="b"/>
              <a:pathLst>
                <a:path w="3323" h="3343" extrusionOk="0">
                  <a:moveTo>
                    <a:pt x="1671" y="756"/>
                  </a:moveTo>
                  <a:cubicBezTo>
                    <a:pt x="2189" y="756"/>
                    <a:pt x="2586" y="1174"/>
                    <a:pt x="2586" y="1671"/>
                  </a:cubicBezTo>
                  <a:cubicBezTo>
                    <a:pt x="2586" y="2169"/>
                    <a:pt x="2169" y="2587"/>
                    <a:pt x="1671" y="2587"/>
                  </a:cubicBezTo>
                  <a:cubicBezTo>
                    <a:pt x="1174" y="2587"/>
                    <a:pt x="756" y="2169"/>
                    <a:pt x="756" y="1671"/>
                  </a:cubicBezTo>
                  <a:cubicBezTo>
                    <a:pt x="756" y="1174"/>
                    <a:pt x="1174" y="756"/>
                    <a:pt x="1671" y="756"/>
                  </a:cubicBezTo>
                  <a:close/>
                  <a:moveTo>
                    <a:pt x="1671" y="0"/>
                  </a:moveTo>
                  <a:cubicBezTo>
                    <a:pt x="756" y="0"/>
                    <a:pt x="0" y="756"/>
                    <a:pt x="0" y="1671"/>
                  </a:cubicBezTo>
                  <a:cubicBezTo>
                    <a:pt x="0" y="2587"/>
                    <a:pt x="756" y="3342"/>
                    <a:pt x="1671" y="3342"/>
                  </a:cubicBezTo>
                  <a:cubicBezTo>
                    <a:pt x="2586" y="3342"/>
                    <a:pt x="3322" y="2587"/>
                    <a:pt x="3322" y="1671"/>
                  </a:cubicBezTo>
                  <a:cubicBezTo>
                    <a:pt x="3322" y="756"/>
                    <a:pt x="258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65"/>
          <p:cNvGrpSpPr/>
          <p:nvPr/>
        </p:nvGrpSpPr>
        <p:grpSpPr>
          <a:xfrm>
            <a:off x="6655629" y="1528838"/>
            <a:ext cx="979046" cy="979046"/>
            <a:chOff x="6655629" y="1528838"/>
            <a:chExt cx="979046" cy="979046"/>
          </a:xfrm>
        </p:grpSpPr>
        <p:sp>
          <p:nvSpPr>
            <p:cNvPr id="2691" name="Google Shape;2691;p65"/>
            <p:cNvSpPr/>
            <p:nvPr/>
          </p:nvSpPr>
          <p:spPr>
            <a:xfrm>
              <a:off x="6655629" y="1528838"/>
              <a:ext cx="979046" cy="979046"/>
            </a:xfrm>
            <a:custGeom>
              <a:avLst/>
              <a:gdLst/>
              <a:ahLst/>
              <a:cxnLst/>
              <a:rect l="l" t="t" r="r" b="b"/>
              <a:pathLst>
                <a:path w="31710" h="31710" extrusionOk="0">
                  <a:moveTo>
                    <a:pt x="1" y="0"/>
                  </a:moveTo>
                  <a:lnTo>
                    <a:pt x="1" y="31709"/>
                  </a:lnTo>
                  <a:lnTo>
                    <a:pt x="31710" y="31709"/>
                  </a:lnTo>
                  <a:lnTo>
                    <a:pt x="31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783393" y="1662098"/>
              <a:ext cx="723525" cy="713120"/>
            </a:xfrm>
            <a:custGeom>
              <a:avLst/>
              <a:gdLst/>
              <a:ahLst/>
              <a:cxnLst/>
              <a:rect l="l" t="t" r="r" b="b"/>
              <a:pathLst>
                <a:path w="23434" h="23097" extrusionOk="0">
                  <a:moveTo>
                    <a:pt x="7619" y="1"/>
                  </a:moveTo>
                  <a:lnTo>
                    <a:pt x="7878" y="6605"/>
                  </a:lnTo>
                  <a:lnTo>
                    <a:pt x="7878" y="6605"/>
                  </a:lnTo>
                  <a:lnTo>
                    <a:pt x="1393" y="5213"/>
                  </a:lnTo>
                  <a:lnTo>
                    <a:pt x="5829" y="10146"/>
                  </a:lnTo>
                  <a:lnTo>
                    <a:pt x="0" y="13250"/>
                  </a:lnTo>
                  <a:lnTo>
                    <a:pt x="6565" y="14165"/>
                  </a:lnTo>
                  <a:lnTo>
                    <a:pt x="4039" y="20311"/>
                  </a:lnTo>
                  <a:lnTo>
                    <a:pt x="9668" y="16790"/>
                  </a:lnTo>
                  <a:lnTo>
                    <a:pt x="11697" y="23096"/>
                  </a:lnTo>
                  <a:lnTo>
                    <a:pt x="13746" y="16790"/>
                  </a:lnTo>
                  <a:lnTo>
                    <a:pt x="19356" y="20311"/>
                  </a:lnTo>
                  <a:lnTo>
                    <a:pt x="19356" y="20311"/>
                  </a:lnTo>
                  <a:lnTo>
                    <a:pt x="16869" y="14165"/>
                  </a:lnTo>
                  <a:lnTo>
                    <a:pt x="23434" y="13250"/>
                  </a:lnTo>
                  <a:lnTo>
                    <a:pt x="17566" y="10146"/>
                  </a:lnTo>
                  <a:lnTo>
                    <a:pt x="22022" y="5213"/>
                  </a:lnTo>
                  <a:lnTo>
                    <a:pt x="15537" y="6605"/>
                  </a:lnTo>
                  <a:lnTo>
                    <a:pt x="15775" y="1"/>
                  </a:lnTo>
                  <a:lnTo>
                    <a:pt x="11697" y="5213"/>
                  </a:lnTo>
                  <a:lnTo>
                    <a:pt x="7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65"/>
          <p:cNvGrpSpPr/>
          <p:nvPr/>
        </p:nvGrpSpPr>
        <p:grpSpPr>
          <a:xfrm>
            <a:off x="6651079" y="2850180"/>
            <a:ext cx="979046" cy="978429"/>
            <a:chOff x="6709079" y="2926141"/>
            <a:chExt cx="979046" cy="978429"/>
          </a:xfrm>
        </p:grpSpPr>
        <p:sp>
          <p:nvSpPr>
            <p:cNvPr id="2694" name="Google Shape;2694;p65"/>
            <p:cNvSpPr/>
            <p:nvPr/>
          </p:nvSpPr>
          <p:spPr>
            <a:xfrm>
              <a:off x="6709079" y="2926141"/>
              <a:ext cx="979046" cy="978429"/>
            </a:xfrm>
            <a:custGeom>
              <a:avLst/>
              <a:gdLst/>
              <a:ahLst/>
              <a:cxnLst/>
              <a:rect l="l" t="t" r="r" b="b"/>
              <a:pathLst>
                <a:path w="31710" h="31690" extrusionOk="0">
                  <a:moveTo>
                    <a:pt x="0" y="0"/>
                  </a:moveTo>
                  <a:lnTo>
                    <a:pt x="0" y="31690"/>
                  </a:lnTo>
                  <a:lnTo>
                    <a:pt x="31709" y="31690"/>
                  </a:lnTo>
                  <a:lnTo>
                    <a:pt x="31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6804887" y="3021949"/>
              <a:ext cx="787405" cy="788054"/>
            </a:xfrm>
            <a:custGeom>
              <a:avLst/>
              <a:gdLst/>
              <a:ahLst/>
              <a:cxnLst/>
              <a:rect l="l" t="t" r="r" b="b"/>
              <a:pathLst>
                <a:path w="25503" h="25524" extrusionOk="0">
                  <a:moveTo>
                    <a:pt x="12752" y="1"/>
                  </a:moveTo>
                  <a:cubicBezTo>
                    <a:pt x="5710" y="1"/>
                    <a:pt x="1" y="5710"/>
                    <a:pt x="1" y="12752"/>
                  </a:cubicBezTo>
                  <a:cubicBezTo>
                    <a:pt x="1" y="19794"/>
                    <a:pt x="5710" y="25523"/>
                    <a:pt x="12752" y="25523"/>
                  </a:cubicBezTo>
                  <a:cubicBezTo>
                    <a:pt x="19794" y="25523"/>
                    <a:pt x="25503" y="19794"/>
                    <a:pt x="25503" y="12752"/>
                  </a:cubicBezTo>
                  <a:cubicBezTo>
                    <a:pt x="25503" y="5710"/>
                    <a:pt x="19794" y="1"/>
                    <a:pt x="12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6911161" y="3128223"/>
              <a:ext cx="575510" cy="575510"/>
            </a:xfrm>
            <a:custGeom>
              <a:avLst/>
              <a:gdLst/>
              <a:ahLst/>
              <a:cxnLst/>
              <a:rect l="l" t="t" r="r" b="b"/>
              <a:pathLst>
                <a:path w="18640" h="18640" extrusionOk="0">
                  <a:moveTo>
                    <a:pt x="9310" y="0"/>
                  </a:moveTo>
                  <a:cubicBezTo>
                    <a:pt x="4158" y="0"/>
                    <a:pt x="0" y="4158"/>
                    <a:pt x="0" y="9310"/>
                  </a:cubicBezTo>
                  <a:cubicBezTo>
                    <a:pt x="0" y="14462"/>
                    <a:pt x="4158" y="18640"/>
                    <a:pt x="9310" y="18640"/>
                  </a:cubicBezTo>
                  <a:cubicBezTo>
                    <a:pt x="14462" y="18640"/>
                    <a:pt x="18639" y="14462"/>
                    <a:pt x="18639" y="9310"/>
                  </a:cubicBezTo>
                  <a:cubicBezTo>
                    <a:pt x="18639" y="4158"/>
                    <a:pt x="14462" y="0"/>
                    <a:pt x="9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7013113" y="3230176"/>
              <a:ext cx="371612" cy="371611"/>
            </a:xfrm>
            <a:custGeom>
              <a:avLst/>
              <a:gdLst/>
              <a:ahLst/>
              <a:cxnLst/>
              <a:rect l="l" t="t" r="r" b="b"/>
              <a:pathLst>
                <a:path w="12036" h="12036" extrusionOk="0">
                  <a:moveTo>
                    <a:pt x="6008" y="0"/>
                  </a:moveTo>
                  <a:cubicBezTo>
                    <a:pt x="2686" y="0"/>
                    <a:pt x="0" y="2686"/>
                    <a:pt x="0" y="6008"/>
                  </a:cubicBezTo>
                  <a:cubicBezTo>
                    <a:pt x="0" y="9330"/>
                    <a:pt x="2686" y="12035"/>
                    <a:pt x="6008" y="12035"/>
                  </a:cubicBezTo>
                  <a:cubicBezTo>
                    <a:pt x="9330" y="12035"/>
                    <a:pt x="12035" y="9330"/>
                    <a:pt x="12035" y="6008"/>
                  </a:cubicBezTo>
                  <a:cubicBezTo>
                    <a:pt x="12035" y="2686"/>
                    <a:pt x="9330" y="0"/>
                    <a:pt x="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7102776" y="3319839"/>
              <a:ext cx="192259" cy="192289"/>
            </a:xfrm>
            <a:custGeom>
              <a:avLst/>
              <a:gdLst/>
              <a:ahLst/>
              <a:cxnLst/>
              <a:rect l="l" t="t" r="r" b="b"/>
              <a:pathLst>
                <a:path w="6227" h="6228" extrusionOk="0">
                  <a:moveTo>
                    <a:pt x="3104" y="1"/>
                  </a:moveTo>
                  <a:cubicBezTo>
                    <a:pt x="1393" y="1"/>
                    <a:pt x="1" y="1393"/>
                    <a:pt x="1" y="3104"/>
                  </a:cubicBezTo>
                  <a:cubicBezTo>
                    <a:pt x="1" y="4835"/>
                    <a:pt x="1393" y="6227"/>
                    <a:pt x="3104" y="6227"/>
                  </a:cubicBezTo>
                  <a:cubicBezTo>
                    <a:pt x="4834" y="6227"/>
                    <a:pt x="6227" y="4835"/>
                    <a:pt x="6227" y="3104"/>
                  </a:cubicBezTo>
                  <a:cubicBezTo>
                    <a:pt x="6227" y="1393"/>
                    <a:pt x="4834" y="1"/>
                    <a:pt x="3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04" name="Google Shape;2704;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marL="0" lvl="0" indent="0" algn="l" rtl="0">
              <a:lnSpc>
                <a:spcPct val="100000"/>
              </a:lnSpc>
              <a:spcBef>
                <a:spcPts val="0"/>
              </a:spcBef>
              <a:spcAft>
                <a:spcPts val="0"/>
              </a:spcAft>
              <a:buNone/>
            </a:pPr>
            <a:r>
              <a:rPr lang="en" b="1">
                <a:solidFill>
                  <a:schemeClr val="dk1"/>
                </a:solidFill>
              </a:rPr>
              <a:t>Photos:</a:t>
            </a:r>
            <a:endParaRPr b="1">
              <a:solidFill>
                <a:schemeClr val="dk1"/>
              </a:solidFill>
            </a:endParaRPr>
          </a:p>
          <a:p>
            <a:pPr marL="457200" lvl="0" indent="-317500" algn="l" rtl="0">
              <a:lnSpc>
                <a:spcPct val="100000"/>
              </a:lnSpc>
              <a:spcBef>
                <a:spcPts val="0"/>
              </a:spcBef>
              <a:spcAft>
                <a:spcPts val="0"/>
              </a:spcAft>
              <a:buClr>
                <a:schemeClr val="dk1"/>
              </a:buClr>
              <a:buSzPts val="1400"/>
              <a:buChar char="●"/>
            </a:pPr>
            <a:endParaRPr b="1">
              <a:solidFill>
                <a:schemeClr val="dk1"/>
              </a:solidFill>
            </a:endParaRPr>
          </a:p>
        </p:txBody>
      </p:sp>
      <p:sp>
        <p:nvSpPr>
          <p:cNvPr id="2705" name="Google Shape;2705;p66"/>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Here’s an assortment of alternative resources whose style fits that of this template</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Top view world heart day concept with stethoscope</a:t>
            </a:r>
            <a:endParaRPr/>
          </a:p>
          <a:p>
            <a:pPr marL="457200" lvl="0" indent="-317500" algn="l" rtl="0">
              <a:lnSpc>
                <a:spcPct val="100000"/>
              </a:lnSpc>
              <a:spcBef>
                <a:spcPts val="0"/>
              </a:spcBef>
              <a:spcAft>
                <a:spcPts val="0"/>
              </a:spcAft>
              <a:buSzPts val="1400"/>
              <a:buChar char="●"/>
            </a:pPr>
            <a:r>
              <a:rPr lang="en">
                <a:uFill>
                  <a:noFill/>
                </a:uFill>
                <a:hlinkClick r:id="rId4"/>
              </a:rPr>
              <a:t>Top view of hands holding heart shape world heart</a:t>
            </a:r>
            <a:endParaRPr/>
          </a:p>
          <a:p>
            <a:pPr marL="457200" lvl="0" indent="-317500" algn="l" rtl="0">
              <a:lnSpc>
                <a:spcPct val="100000"/>
              </a:lnSpc>
              <a:spcBef>
                <a:spcPts val="0"/>
              </a:spcBef>
              <a:spcAft>
                <a:spcPts val="0"/>
              </a:spcAft>
              <a:buSzPts val="1400"/>
              <a:buChar char="●"/>
            </a:pPr>
            <a:r>
              <a:rPr lang="en">
                <a:uFill>
                  <a:noFill/>
                </a:uFill>
                <a:hlinkClick r:id="rId5"/>
              </a:rPr>
              <a:t>Front view of smug looking man</a:t>
            </a:r>
            <a:endParaRPr/>
          </a:p>
          <a:p>
            <a:pPr marL="457200" lvl="0" indent="-317500" algn="l" rtl="0">
              <a:lnSpc>
                <a:spcPct val="100000"/>
              </a:lnSpc>
              <a:spcBef>
                <a:spcPts val="0"/>
              </a:spcBef>
              <a:spcAft>
                <a:spcPts val="0"/>
              </a:spcAft>
              <a:buSzPts val="1400"/>
              <a:buChar char="●"/>
            </a:pPr>
            <a:r>
              <a:rPr lang="en">
                <a:uFill>
                  <a:noFill/>
                </a:uFill>
                <a:hlinkClick r:id="rId6"/>
              </a:rPr>
              <a:t>Front view of smiley woman pointing to the back</a:t>
            </a:r>
            <a:br>
              <a:rPr lang="en"/>
            </a:br>
            <a:endParaRPr/>
          </a:p>
          <a:p>
            <a:pPr marL="0" lvl="0" indent="0" algn="l" rtl="0">
              <a:lnSpc>
                <a:spcPct val="10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marR="50800" lvl="0" indent="-317500" algn="l" rtl="0">
              <a:lnSpc>
                <a:spcPct val="166000"/>
              </a:lnSpc>
              <a:spcBef>
                <a:spcPts val="0"/>
              </a:spcBef>
              <a:spcAft>
                <a:spcPts val="0"/>
              </a:spcAft>
              <a:buSzPts val="1400"/>
              <a:buChar char="●"/>
            </a:pPr>
            <a:r>
              <a:rPr lang="en">
                <a:solidFill>
                  <a:schemeClr val="hlink"/>
                </a:solidFill>
                <a:uFill>
                  <a:noFill/>
                </a:uFill>
                <a:hlinkClick r:id="rId7"/>
              </a:rPr>
              <a:t>Flat design arrangement of various geometric elements</a:t>
            </a:r>
            <a:endParaRPr>
              <a:solidFill>
                <a:srgbClr val="374957"/>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11" name="Google Shape;2711;p67"/>
          <p:cNvSpPr txBox="1">
            <a:spLocks noGrp="1"/>
          </p:cNvSpPr>
          <p:nvPr>
            <p:ph type="body" idx="1"/>
          </p:nvPr>
        </p:nvSpPr>
        <p:spPr>
          <a:xfrm>
            <a:off x="720000" y="1381075"/>
            <a:ext cx="7704000" cy="257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Did you like the resources on this template? Get them for free at our other websites:</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PHOTOS: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3"/>
              </a:rPr>
              <a:t>Handsome man standing with bicycle and shoulder bag against dark black backdrop</a:t>
            </a:r>
            <a:endParaRPr/>
          </a:p>
          <a:p>
            <a:pPr marL="457200" lvl="0" indent="-317500" algn="l" rtl="0">
              <a:lnSpc>
                <a:spcPct val="100000"/>
              </a:lnSpc>
              <a:spcBef>
                <a:spcPts val="0"/>
              </a:spcBef>
              <a:spcAft>
                <a:spcPts val="0"/>
              </a:spcAft>
              <a:buSzPts val="1400"/>
              <a:buChar char="●"/>
            </a:pPr>
            <a:r>
              <a:rPr lang="en">
                <a:uFill>
                  <a:noFill/>
                </a:uFill>
                <a:hlinkClick r:id="rId4"/>
              </a:rPr>
              <a:t>Front view stylish african woman posing</a:t>
            </a:r>
            <a:endParaRPr/>
          </a:p>
          <a:p>
            <a:pPr marL="457200" lvl="0" indent="-317500" algn="l" rtl="0">
              <a:lnSpc>
                <a:spcPct val="100000"/>
              </a:lnSpc>
              <a:spcBef>
                <a:spcPts val="0"/>
              </a:spcBef>
              <a:spcAft>
                <a:spcPts val="0"/>
              </a:spcAft>
              <a:buSzPts val="1400"/>
              <a:buChar char="●"/>
            </a:pPr>
            <a:r>
              <a:rPr lang="en">
                <a:uFill>
                  <a:noFill/>
                </a:uFill>
                <a:hlinkClick r:id="rId5"/>
              </a:rPr>
              <a:t>Top view world heart day concept</a:t>
            </a:r>
            <a:endParaRPr/>
          </a:p>
          <a:p>
            <a:pPr marL="457200" lvl="0" indent="-317500" algn="l" rtl="0">
              <a:lnSpc>
                <a:spcPct val="150000"/>
              </a:lnSpc>
              <a:spcBef>
                <a:spcPts val="0"/>
              </a:spcBef>
              <a:spcAft>
                <a:spcPts val="0"/>
              </a:spcAft>
              <a:buSzPts val="1400"/>
              <a:buChar char="●"/>
            </a:pPr>
            <a:r>
              <a:rPr lang="en">
                <a:uFill>
                  <a:noFill/>
                </a:uFill>
                <a:hlinkClick r:id="rId6"/>
              </a:rPr>
              <a:t>Top view world heart day concept</a:t>
            </a:r>
            <a:endParaRPr/>
          </a:p>
          <a:p>
            <a:pPr marL="0" lvl="0" indent="0" algn="l" rtl="0">
              <a:lnSpc>
                <a:spcPct val="150000"/>
              </a:lnSpc>
              <a:spcBef>
                <a:spcPts val="0"/>
              </a:spcBef>
              <a:spcAft>
                <a:spcPts val="0"/>
              </a:spcAft>
              <a:buNone/>
            </a:pPr>
            <a:r>
              <a:rPr lang="en">
                <a:solidFill>
                  <a:schemeClr val="dk2"/>
                </a:solidFill>
                <a:latin typeface="Anton"/>
                <a:ea typeface="Anton"/>
                <a:cs typeface="Anton"/>
                <a:sym typeface="Anton"/>
              </a:rPr>
              <a:t>VECTORS:</a:t>
            </a:r>
            <a:endParaRPr>
              <a:solidFill>
                <a:schemeClr val="dk2"/>
              </a:solidFill>
              <a:latin typeface="Anton"/>
              <a:ea typeface="Anton"/>
              <a:cs typeface="Anton"/>
              <a:sym typeface="Anton"/>
            </a:endParaRPr>
          </a:p>
          <a:p>
            <a:pPr marL="457200" lvl="0" indent="-317500" algn="l" rtl="0">
              <a:lnSpc>
                <a:spcPct val="100000"/>
              </a:lnSpc>
              <a:spcBef>
                <a:spcPts val="0"/>
              </a:spcBef>
              <a:spcAft>
                <a:spcPts val="0"/>
              </a:spcAft>
              <a:buSzPts val="1400"/>
              <a:buChar char="●"/>
            </a:pPr>
            <a:r>
              <a:rPr lang="en">
                <a:uFill>
                  <a:noFill/>
                </a:uFill>
                <a:hlinkClick r:id="rId7"/>
              </a:rPr>
              <a:t>Flat design mosaic birthday landing page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5"/>
        <p:cNvGrpSpPr/>
        <p:nvPr/>
      </p:nvGrpSpPr>
      <p:grpSpPr>
        <a:xfrm>
          <a:off x="0" y="0"/>
          <a:ext cx="0" cy="0"/>
          <a:chOff x="0" y="0"/>
          <a:chExt cx="0" cy="0"/>
        </a:xfrm>
      </p:grpSpPr>
      <p:sp>
        <p:nvSpPr>
          <p:cNvPr id="2716" name="Google Shape;2716;p6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717" name="Google Shape;2717;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18" name="Google Shape;2718;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2"/>
        <p:cNvGrpSpPr/>
        <p:nvPr/>
      </p:nvGrpSpPr>
      <p:grpSpPr>
        <a:xfrm>
          <a:off x="0" y="0"/>
          <a:ext cx="0" cy="0"/>
          <a:chOff x="0" y="0"/>
          <a:chExt cx="0" cy="0"/>
        </a:xfrm>
      </p:grpSpPr>
      <p:sp>
        <p:nvSpPr>
          <p:cNvPr id="2723" name="Google Shape;2723;p6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24" name="Google Shape;2724;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25" name="Google Shape;2725;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9"/>
        <p:cNvGrpSpPr/>
        <p:nvPr/>
      </p:nvGrpSpPr>
      <p:grpSpPr>
        <a:xfrm>
          <a:off x="0" y="0"/>
          <a:ext cx="0" cy="0"/>
          <a:chOff x="0" y="0"/>
          <a:chExt cx="0" cy="0"/>
        </a:xfrm>
      </p:grpSpPr>
      <p:sp>
        <p:nvSpPr>
          <p:cNvPr id="2730" name="Google Shape;2730;p7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dirty="0">
                <a:solidFill>
                  <a:srgbClr val="FFFFFF"/>
                </a:solidFill>
              </a:rPr>
              <a:t>This presentation has been made using the following fonts:</a:t>
            </a:r>
            <a:endParaRPr sz="1100" dirty="0">
              <a:solidFill>
                <a:srgbClr val="FFFFFF"/>
              </a:solidFill>
            </a:endParaRPr>
          </a:p>
          <a:p>
            <a:pPr marL="0" lvl="0" indent="0" algn="l" rtl="0">
              <a:lnSpc>
                <a:spcPct val="115000"/>
              </a:lnSpc>
              <a:spcBef>
                <a:spcPts val="0"/>
              </a:spcBef>
              <a:spcAft>
                <a:spcPts val="0"/>
              </a:spcAft>
              <a:buNone/>
            </a:pPr>
            <a:endParaRPr sz="1300" dirty="0">
              <a:solidFill>
                <a:srgbClr val="435D74"/>
              </a:solidFill>
            </a:endParaRPr>
          </a:p>
        </p:txBody>
      </p:sp>
      <p:sp>
        <p:nvSpPr>
          <p:cNvPr id="2731" name="Google Shape;2731;p7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Anton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https://fonts.google.com/specimen/Anton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Anaheim</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https://fonts.google.com/specimen/Anaheim</a:t>
            </a:r>
            <a:r>
              <a:rPr lang="en" sz="1100">
                <a:solidFill>
                  <a:schemeClr val="lt1"/>
                </a:solidFill>
              </a:rPr>
              <a:t>)</a:t>
            </a:r>
            <a:endParaRPr sz="1100">
              <a:solidFill>
                <a:schemeClr val="lt1"/>
              </a:solidFill>
            </a:endParaRPr>
          </a:p>
        </p:txBody>
      </p:sp>
      <p:sp>
        <p:nvSpPr>
          <p:cNvPr id="2732" name="Google Shape;2732;p70"/>
          <p:cNvSpPr/>
          <p:nvPr/>
        </p:nvSpPr>
        <p:spPr>
          <a:xfrm>
            <a:off x="2583563" y="2988225"/>
            <a:ext cx="791400" cy="754200"/>
          </a:xfrm>
          <a:prstGeom prst="roundRect">
            <a:avLst>
              <a:gd name="adj" fmla="val 16667"/>
            </a:avLst>
          </a:prstGeom>
          <a:solidFill>
            <a:srgbClr val="C7FF2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3645382" y="2988225"/>
            <a:ext cx="791400" cy="754200"/>
          </a:xfrm>
          <a:prstGeom prst="roundRect">
            <a:avLst>
              <a:gd name="adj" fmla="val 16667"/>
            </a:avLst>
          </a:prstGeom>
          <a:solidFill>
            <a:srgbClr val="FF12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4707202" y="2988225"/>
            <a:ext cx="791400" cy="754200"/>
          </a:xfrm>
          <a:prstGeom prst="roundRect">
            <a:avLst>
              <a:gd name="adj" fmla="val 16667"/>
            </a:avLst>
          </a:prstGeom>
          <a:solidFill>
            <a:srgbClr val="FF97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#c7ff2b</a:t>
            </a:r>
            <a:endParaRPr sz="1000">
              <a:solidFill>
                <a:srgbClr val="FFFFFF"/>
              </a:solidFill>
            </a:endParaRPr>
          </a:p>
        </p:txBody>
      </p:sp>
      <p:sp>
        <p:nvSpPr>
          <p:cNvPr id="2736" name="Google Shape;2736;p70"/>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1261"/>
                </a:solidFill>
              </a:rPr>
              <a:t>#ff1261</a:t>
            </a:r>
            <a:endParaRPr sz="1000">
              <a:solidFill>
                <a:srgbClr val="FF1261"/>
              </a:solidFill>
            </a:endParaRPr>
          </a:p>
        </p:txBody>
      </p:sp>
      <p:sp>
        <p:nvSpPr>
          <p:cNvPr id="2737" name="Google Shape;2737;p70"/>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#ff971a</a:t>
            </a:r>
            <a:endParaRPr sz="1000">
              <a:solidFill>
                <a:srgbClr val="FFFFFF"/>
              </a:solidFill>
            </a:endParaRPr>
          </a:p>
        </p:txBody>
      </p:sp>
      <p:sp>
        <p:nvSpPr>
          <p:cNvPr id="2738" name="Google Shape;2738;p70"/>
          <p:cNvSpPr/>
          <p:nvPr/>
        </p:nvSpPr>
        <p:spPr>
          <a:xfrm>
            <a:off x="5769038" y="2988225"/>
            <a:ext cx="791400" cy="754200"/>
          </a:xfrm>
          <a:prstGeom prst="roundRect">
            <a:avLst>
              <a:gd name="adj" fmla="val 16667"/>
            </a:avLst>
          </a:prstGeom>
          <a:solidFill>
            <a:srgbClr val="2525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#252525</a:t>
            </a:r>
            <a:endParaRPr sz="1000">
              <a:solidFill>
                <a:srgbClr val="FFFFFF"/>
              </a:solidFill>
            </a:endParaRPr>
          </a:p>
        </p:txBody>
      </p:sp>
      <p:sp>
        <p:nvSpPr>
          <p:cNvPr id="2740" name="Google Shape;2740;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44"/>
        <p:cNvGrpSpPr/>
        <p:nvPr/>
      </p:nvGrpSpPr>
      <p:grpSpPr>
        <a:xfrm>
          <a:off x="0" y="0"/>
          <a:ext cx="0" cy="0"/>
          <a:chOff x="0" y="0"/>
          <a:chExt cx="0" cy="0"/>
        </a:xfrm>
      </p:grpSpPr>
      <p:sp>
        <p:nvSpPr>
          <p:cNvPr id="2745" name="Google Shape;2745;p7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746" name="Google Shape;2746;p7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747" name="Google Shape;2747;p7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748" name="Google Shape;2748;p7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749" name="Google Shape;2749;p7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750" name="Google Shape;2750;p7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751" name="Google Shape;2751;p7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752" name="Google Shape;2752;p7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753" name="Google Shape;2753;p7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754" name="Google Shape;2754;p7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755" name="Google Shape;2755;p7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756" name="Google Shape;2756;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60"/>
        <p:cNvGrpSpPr/>
        <p:nvPr/>
      </p:nvGrpSpPr>
      <p:grpSpPr>
        <a:xfrm>
          <a:off x="0" y="0"/>
          <a:ext cx="0" cy="0"/>
          <a:chOff x="0" y="0"/>
          <a:chExt cx="0" cy="0"/>
        </a:xfrm>
      </p:grpSpPr>
      <p:grpSp>
        <p:nvGrpSpPr>
          <p:cNvPr id="2761" name="Google Shape;2761;p72"/>
          <p:cNvGrpSpPr/>
          <p:nvPr/>
        </p:nvGrpSpPr>
        <p:grpSpPr>
          <a:xfrm>
            <a:off x="5082708" y="3095784"/>
            <a:ext cx="442841" cy="514271"/>
            <a:chOff x="4727025" y="1332775"/>
            <a:chExt cx="59900" cy="69625"/>
          </a:xfrm>
        </p:grpSpPr>
        <p:sp>
          <p:nvSpPr>
            <p:cNvPr id="2762" name="Google Shape;2762;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72"/>
          <p:cNvGrpSpPr/>
          <p:nvPr/>
        </p:nvGrpSpPr>
        <p:grpSpPr>
          <a:xfrm>
            <a:off x="5758025" y="2343272"/>
            <a:ext cx="500909" cy="500899"/>
            <a:chOff x="4820425" y="1329900"/>
            <a:chExt cx="70175" cy="70350"/>
          </a:xfrm>
        </p:grpSpPr>
        <p:sp>
          <p:nvSpPr>
            <p:cNvPr id="2765" name="Google Shape;2765;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72"/>
          <p:cNvGrpSpPr/>
          <p:nvPr/>
        </p:nvGrpSpPr>
        <p:grpSpPr>
          <a:xfrm>
            <a:off x="6410648" y="2355062"/>
            <a:ext cx="538135" cy="493119"/>
            <a:chOff x="4903200" y="1331525"/>
            <a:chExt cx="73575" cy="67425"/>
          </a:xfrm>
        </p:grpSpPr>
        <p:sp>
          <p:nvSpPr>
            <p:cNvPr id="2770" name="Google Shape;2770;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71" name="Google Shape;2771;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72"/>
          <p:cNvGrpSpPr/>
          <p:nvPr/>
        </p:nvGrpSpPr>
        <p:grpSpPr>
          <a:xfrm>
            <a:off x="5670599" y="3097040"/>
            <a:ext cx="544563" cy="511895"/>
            <a:chOff x="4815575" y="1416800"/>
            <a:chExt cx="73750" cy="71400"/>
          </a:xfrm>
        </p:grpSpPr>
        <p:sp>
          <p:nvSpPr>
            <p:cNvPr id="2773" name="Google Shape;2773;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72"/>
          <p:cNvGrpSpPr/>
          <p:nvPr/>
        </p:nvGrpSpPr>
        <p:grpSpPr>
          <a:xfrm>
            <a:off x="6367224" y="3096746"/>
            <a:ext cx="602914" cy="512477"/>
            <a:chOff x="4902475" y="1418875"/>
            <a:chExt cx="74500" cy="63775"/>
          </a:xfrm>
        </p:grpSpPr>
        <p:sp>
          <p:nvSpPr>
            <p:cNvPr id="2777" name="Google Shape;2777;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72"/>
          <p:cNvGrpSpPr/>
          <p:nvPr/>
        </p:nvGrpSpPr>
        <p:grpSpPr>
          <a:xfrm>
            <a:off x="5783096" y="3835985"/>
            <a:ext cx="515391" cy="525699"/>
            <a:chOff x="4818100" y="1507675"/>
            <a:chExt cx="71225" cy="71625"/>
          </a:xfrm>
        </p:grpSpPr>
        <p:sp>
          <p:nvSpPr>
            <p:cNvPr id="2780" name="Google Shape;2780;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72"/>
          <p:cNvGrpSpPr/>
          <p:nvPr/>
        </p:nvGrpSpPr>
        <p:grpSpPr>
          <a:xfrm>
            <a:off x="5121199" y="3857517"/>
            <a:ext cx="522956" cy="489869"/>
            <a:chOff x="4721450" y="1509475"/>
            <a:chExt cx="79350" cy="74325"/>
          </a:xfrm>
        </p:grpSpPr>
        <p:sp>
          <p:nvSpPr>
            <p:cNvPr id="2785" name="Google Shape;2785;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2"/>
          <p:cNvGrpSpPr/>
          <p:nvPr/>
        </p:nvGrpSpPr>
        <p:grpSpPr>
          <a:xfrm>
            <a:off x="6444441" y="3837269"/>
            <a:ext cx="525704" cy="535436"/>
            <a:chOff x="4906800" y="1507500"/>
            <a:chExt cx="70350" cy="71075"/>
          </a:xfrm>
        </p:grpSpPr>
        <p:sp>
          <p:nvSpPr>
            <p:cNvPr id="2790" name="Google Shape;2790;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2"/>
          <p:cNvGrpSpPr/>
          <p:nvPr/>
        </p:nvGrpSpPr>
        <p:grpSpPr>
          <a:xfrm>
            <a:off x="4477263" y="2343250"/>
            <a:ext cx="508054" cy="508095"/>
            <a:chOff x="3736598" y="2170606"/>
            <a:chExt cx="404889" cy="404889"/>
          </a:xfrm>
        </p:grpSpPr>
        <p:sp>
          <p:nvSpPr>
            <p:cNvPr id="2796" name="Google Shape;2796;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72"/>
          <p:cNvGrpSpPr/>
          <p:nvPr/>
        </p:nvGrpSpPr>
        <p:grpSpPr>
          <a:xfrm>
            <a:off x="3765303" y="2343345"/>
            <a:ext cx="575790" cy="507904"/>
            <a:chOff x="3161917" y="2170682"/>
            <a:chExt cx="458870" cy="404737"/>
          </a:xfrm>
        </p:grpSpPr>
        <p:sp>
          <p:nvSpPr>
            <p:cNvPr id="2801" name="Google Shape;2801;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02" name="Google Shape;2802;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72"/>
          <p:cNvGrpSpPr/>
          <p:nvPr/>
        </p:nvGrpSpPr>
        <p:grpSpPr>
          <a:xfrm>
            <a:off x="3792833" y="3103717"/>
            <a:ext cx="520730" cy="498567"/>
            <a:chOff x="3179914" y="2889488"/>
            <a:chExt cx="422876" cy="404911"/>
          </a:xfrm>
        </p:grpSpPr>
        <p:sp>
          <p:nvSpPr>
            <p:cNvPr id="2805" name="Google Shape;2805;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72"/>
          <p:cNvGrpSpPr/>
          <p:nvPr/>
        </p:nvGrpSpPr>
        <p:grpSpPr>
          <a:xfrm>
            <a:off x="4421513" y="3103677"/>
            <a:ext cx="516145" cy="498648"/>
            <a:chOff x="3729467" y="2889422"/>
            <a:chExt cx="419153" cy="404977"/>
          </a:xfrm>
        </p:grpSpPr>
        <p:sp>
          <p:nvSpPr>
            <p:cNvPr id="2812" name="Google Shape;2812;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9" name="Google Shape;2819;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3" name="Google Shape;2823;p72"/>
          <p:cNvGrpSpPr/>
          <p:nvPr/>
        </p:nvGrpSpPr>
        <p:grpSpPr>
          <a:xfrm>
            <a:off x="7141841" y="2550562"/>
            <a:ext cx="166473" cy="141497"/>
            <a:chOff x="4660325" y="1866850"/>
            <a:chExt cx="68350" cy="58100"/>
          </a:xfrm>
        </p:grpSpPr>
        <p:sp>
          <p:nvSpPr>
            <p:cNvPr id="2824" name="Google Shape;2824;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72"/>
          <p:cNvGrpSpPr/>
          <p:nvPr/>
        </p:nvGrpSpPr>
        <p:grpSpPr>
          <a:xfrm>
            <a:off x="7451186" y="2576286"/>
            <a:ext cx="162515" cy="90049"/>
            <a:chOff x="4791775" y="1877500"/>
            <a:chExt cx="66725" cy="36975"/>
          </a:xfrm>
        </p:grpSpPr>
        <p:sp>
          <p:nvSpPr>
            <p:cNvPr id="2827" name="Google Shape;2827;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2"/>
          <p:cNvGrpSpPr/>
          <p:nvPr/>
        </p:nvGrpSpPr>
        <p:grpSpPr>
          <a:xfrm>
            <a:off x="7772899" y="2576286"/>
            <a:ext cx="144979" cy="90049"/>
            <a:chOff x="4923925" y="1877500"/>
            <a:chExt cx="59525" cy="36975"/>
          </a:xfrm>
        </p:grpSpPr>
        <p:sp>
          <p:nvSpPr>
            <p:cNvPr id="2830" name="Google Shape;2830;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72"/>
          <p:cNvGrpSpPr/>
          <p:nvPr/>
        </p:nvGrpSpPr>
        <p:grpSpPr>
          <a:xfrm>
            <a:off x="8067390" y="2558477"/>
            <a:ext cx="141447" cy="125667"/>
            <a:chOff x="5058450" y="1870100"/>
            <a:chExt cx="58075" cy="51600"/>
          </a:xfrm>
        </p:grpSpPr>
        <p:sp>
          <p:nvSpPr>
            <p:cNvPr id="2833" name="Google Shape;2833;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72"/>
          <p:cNvGrpSpPr/>
          <p:nvPr/>
        </p:nvGrpSpPr>
        <p:grpSpPr>
          <a:xfrm>
            <a:off x="7481905" y="2980885"/>
            <a:ext cx="101077" cy="107645"/>
            <a:chOff x="4811425" y="2065025"/>
            <a:chExt cx="41500" cy="44200"/>
          </a:xfrm>
        </p:grpSpPr>
        <p:sp>
          <p:nvSpPr>
            <p:cNvPr id="2836" name="Google Shape;2836;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72"/>
          <p:cNvGrpSpPr/>
          <p:nvPr/>
        </p:nvGrpSpPr>
        <p:grpSpPr>
          <a:xfrm>
            <a:off x="7774342" y="2981098"/>
            <a:ext cx="120867" cy="107218"/>
            <a:chOff x="4929875" y="2065025"/>
            <a:chExt cx="49625" cy="44025"/>
          </a:xfrm>
        </p:grpSpPr>
        <p:sp>
          <p:nvSpPr>
            <p:cNvPr id="2839" name="Google Shape;2839;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72"/>
          <p:cNvGrpSpPr/>
          <p:nvPr/>
        </p:nvGrpSpPr>
        <p:grpSpPr>
          <a:xfrm>
            <a:off x="8103011" y="2984112"/>
            <a:ext cx="70206" cy="101191"/>
            <a:chOff x="5083925" y="2066350"/>
            <a:chExt cx="28825" cy="41550"/>
          </a:xfrm>
        </p:grpSpPr>
        <p:sp>
          <p:nvSpPr>
            <p:cNvPr id="2842" name="Google Shape;2842;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72"/>
          <p:cNvGrpSpPr/>
          <p:nvPr/>
        </p:nvGrpSpPr>
        <p:grpSpPr>
          <a:xfrm>
            <a:off x="7134565" y="2999759"/>
            <a:ext cx="181026" cy="69896"/>
            <a:chOff x="4659775" y="2072775"/>
            <a:chExt cx="74325" cy="28700"/>
          </a:xfrm>
        </p:grpSpPr>
        <p:sp>
          <p:nvSpPr>
            <p:cNvPr id="2845" name="Google Shape;2845;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72"/>
          <p:cNvGrpSpPr/>
          <p:nvPr/>
        </p:nvGrpSpPr>
        <p:grpSpPr>
          <a:xfrm>
            <a:off x="8054421" y="2790324"/>
            <a:ext cx="167387" cy="89197"/>
            <a:chOff x="4662475" y="1976500"/>
            <a:chExt cx="68725" cy="36625"/>
          </a:xfrm>
        </p:grpSpPr>
        <p:sp>
          <p:nvSpPr>
            <p:cNvPr id="2849" name="Google Shape;2849;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72"/>
          <p:cNvGrpSpPr/>
          <p:nvPr/>
        </p:nvGrpSpPr>
        <p:grpSpPr>
          <a:xfrm>
            <a:off x="7751326" y="2793764"/>
            <a:ext cx="166899" cy="82317"/>
            <a:chOff x="4920150" y="1977875"/>
            <a:chExt cx="68525" cy="33800"/>
          </a:xfrm>
        </p:grpSpPr>
        <p:sp>
          <p:nvSpPr>
            <p:cNvPr id="2853" name="Google Shape;2853;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2"/>
          <p:cNvGrpSpPr/>
          <p:nvPr/>
        </p:nvGrpSpPr>
        <p:grpSpPr>
          <a:xfrm>
            <a:off x="7162483" y="3197682"/>
            <a:ext cx="125190" cy="127859"/>
            <a:chOff x="4676550" y="2160575"/>
            <a:chExt cx="51400" cy="52500"/>
          </a:xfrm>
        </p:grpSpPr>
        <p:sp>
          <p:nvSpPr>
            <p:cNvPr id="2857" name="Google Shape;2857;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72"/>
          <p:cNvGrpSpPr/>
          <p:nvPr/>
        </p:nvGrpSpPr>
        <p:grpSpPr>
          <a:xfrm>
            <a:off x="7459741" y="3204714"/>
            <a:ext cx="145405" cy="113794"/>
            <a:chOff x="4768325" y="2163475"/>
            <a:chExt cx="59700" cy="46725"/>
          </a:xfrm>
        </p:grpSpPr>
        <p:sp>
          <p:nvSpPr>
            <p:cNvPr id="2861" name="Google Shape;2861;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3" name="Google Shape;2863;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72"/>
          <p:cNvGrpSpPr/>
          <p:nvPr/>
        </p:nvGrpSpPr>
        <p:grpSpPr>
          <a:xfrm>
            <a:off x="7476059" y="3459808"/>
            <a:ext cx="112768" cy="106853"/>
            <a:chOff x="4768575" y="2253950"/>
            <a:chExt cx="46300" cy="43875"/>
          </a:xfrm>
        </p:grpSpPr>
        <p:sp>
          <p:nvSpPr>
            <p:cNvPr id="2870" name="Google Shape;2870;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72"/>
          <p:cNvGrpSpPr/>
          <p:nvPr/>
        </p:nvGrpSpPr>
        <p:grpSpPr>
          <a:xfrm>
            <a:off x="7775682" y="3948834"/>
            <a:ext cx="118187" cy="146246"/>
            <a:chOff x="4960900" y="2433225"/>
            <a:chExt cx="48525" cy="60050"/>
          </a:xfrm>
        </p:grpSpPr>
        <p:sp>
          <p:nvSpPr>
            <p:cNvPr id="2873" name="Google Shape;2873;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72"/>
          <p:cNvGrpSpPr/>
          <p:nvPr/>
        </p:nvGrpSpPr>
        <p:grpSpPr>
          <a:xfrm>
            <a:off x="7464247" y="4212895"/>
            <a:ext cx="136394" cy="143810"/>
            <a:chOff x="4854075" y="2527625"/>
            <a:chExt cx="56000" cy="59050"/>
          </a:xfrm>
        </p:grpSpPr>
        <p:sp>
          <p:nvSpPr>
            <p:cNvPr id="2876" name="Google Shape;2876;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8" name="Google Shape;2878;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1" name="Google Shape;2881;p72"/>
          <p:cNvGrpSpPr/>
          <p:nvPr/>
        </p:nvGrpSpPr>
        <p:grpSpPr>
          <a:xfrm>
            <a:off x="8088458" y="3676639"/>
            <a:ext cx="99312" cy="160797"/>
            <a:chOff x="5059700" y="2334775"/>
            <a:chExt cx="40775" cy="66025"/>
          </a:xfrm>
        </p:grpSpPr>
        <p:sp>
          <p:nvSpPr>
            <p:cNvPr id="2882" name="Google Shape;2882;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72"/>
          <p:cNvGrpSpPr/>
          <p:nvPr/>
        </p:nvGrpSpPr>
        <p:grpSpPr>
          <a:xfrm>
            <a:off x="8045622" y="3941771"/>
            <a:ext cx="184984" cy="160371"/>
            <a:chOff x="5037700" y="2430325"/>
            <a:chExt cx="75950" cy="65850"/>
          </a:xfrm>
        </p:grpSpPr>
        <p:sp>
          <p:nvSpPr>
            <p:cNvPr id="2892" name="Google Shape;2892;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2"/>
          <p:cNvGrpSpPr/>
          <p:nvPr/>
        </p:nvGrpSpPr>
        <p:grpSpPr>
          <a:xfrm>
            <a:off x="7465128" y="3708223"/>
            <a:ext cx="173014" cy="97629"/>
            <a:chOff x="4756975" y="2341800"/>
            <a:chExt cx="91975" cy="51925"/>
          </a:xfrm>
        </p:grpSpPr>
        <p:sp>
          <p:nvSpPr>
            <p:cNvPr id="2895" name="Google Shape;2895;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2"/>
          <p:cNvGrpSpPr/>
          <p:nvPr/>
        </p:nvGrpSpPr>
        <p:grpSpPr>
          <a:xfrm>
            <a:off x="7732065" y="4196920"/>
            <a:ext cx="212497" cy="175761"/>
            <a:chOff x="4943575" y="2516350"/>
            <a:chExt cx="98675" cy="81700"/>
          </a:xfrm>
        </p:grpSpPr>
        <p:sp>
          <p:nvSpPr>
            <p:cNvPr id="2916" name="Google Shape;2916;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72"/>
          <p:cNvGrpSpPr/>
          <p:nvPr/>
        </p:nvGrpSpPr>
        <p:grpSpPr>
          <a:xfrm>
            <a:off x="1990126" y="3423163"/>
            <a:ext cx="965351" cy="134611"/>
            <a:chOff x="4411970" y="2962952"/>
            <a:chExt cx="706544" cy="104212"/>
          </a:xfrm>
        </p:grpSpPr>
        <p:sp>
          <p:nvSpPr>
            <p:cNvPr id="2995" name="Google Shape;2995;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72"/>
          <p:cNvGrpSpPr/>
          <p:nvPr/>
        </p:nvGrpSpPr>
        <p:grpSpPr>
          <a:xfrm>
            <a:off x="1990126" y="3012077"/>
            <a:ext cx="960158" cy="289172"/>
            <a:chOff x="4411970" y="2726085"/>
            <a:chExt cx="643107" cy="193659"/>
          </a:xfrm>
        </p:grpSpPr>
        <p:sp>
          <p:nvSpPr>
            <p:cNvPr id="3000" name="Google Shape;3000;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72"/>
          <p:cNvGrpSpPr/>
          <p:nvPr/>
        </p:nvGrpSpPr>
        <p:grpSpPr>
          <a:xfrm>
            <a:off x="993018" y="3278187"/>
            <a:ext cx="833173" cy="259209"/>
            <a:chOff x="4411970" y="4340222"/>
            <a:chExt cx="779467" cy="242683"/>
          </a:xfrm>
        </p:grpSpPr>
        <p:sp>
          <p:nvSpPr>
            <p:cNvPr id="3004" name="Google Shape;3004;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72"/>
          <p:cNvGrpSpPr/>
          <p:nvPr/>
        </p:nvGrpSpPr>
        <p:grpSpPr>
          <a:xfrm>
            <a:off x="1990126" y="2673933"/>
            <a:ext cx="965160" cy="216230"/>
            <a:chOff x="4411970" y="2468674"/>
            <a:chExt cx="747317" cy="167425"/>
          </a:xfrm>
        </p:grpSpPr>
        <p:sp>
          <p:nvSpPr>
            <p:cNvPr id="3008" name="Google Shape;3008;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72"/>
          <p:cNvGrpSpPr/>
          <p:nvPr/>
        </p:nvGrpSpPr>
        <p:grpSpPr>
          <a:xfrm>
            <a:off x="988873" y="2578650"/>
            <a:ext cx="810451" cy="319148"/>
            <a:chOff x="4411970" y="3686602"/>
            <a:chExt cx="797845" cy="314215"/>
          </a:xfrm>
        </p:grpSpPr>
        <p:sp>
          <p:nvSpPr>
            <p:cNvPr id="3011" name="Google Shape;3011;p7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7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72"/>
          <p:cNvGrpSpPr/>
          <p:nvPr/>
        </p:nvGrpSpPr>
        <p:grpSpPr>
          <a:xfrm>
            <a:off x="988970" y="2333174"/>
            <a:ext cx="1970333" cy="208784"/>
            <a:chOff x="6336019" y="3733725"/>
            <a:chExt cx="2566206" cy="351310"/>
          </a:xfrm>
        </p:grpSpPr>
        <p:sp>
          <p:nvSpPr>
            <p:cNvPr id="3018" name="Google Shape;3018;p7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72"/>
          <p:cNvGrpSpPr/>
          <p:nvPr/>
        </p:nvGrpSpPr>
        <p:grpSpPr>
          <a:xfrm>
            <a:off x="1990126" y="3940729"/>
            <a:ext cx="946551" cy="153200"/>
            <a:chOff x="4404545" y="3301592"/>
            <a:chExt cx="782403" cy="129272"/>
          </a:xfrm>
        </p:grpSpPr>
        <p:sp>
          <p:nvSpPr>
            <p:cNvPr id="3023" name="Google Shape;3023;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72"/>
          <p:cNvGrpSpPr/>
          <p:nvPr/>
        </p:nvGrpSpPr>
        <p:grpSpPr>
          <a:xfrm>
            <a:off x="1990126" y="3679688"/>
            <a:ext cx="962257" cy="139127"/>
            <a:chOff x="4411970" y="3131459"/>
            <a:chExt cx="710520" cy="117397"/>
          </a:xfrm>
        </p:grpSpPr>
        <p:sp>
          <p:nvSpPr>
            <p:cNvPr id="3026" name="Google Shape;3026;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8" name="Google Shape;3028;p7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72"/>
          <p:cNvGrpSpPr/>
          <p:nvPr/>
        </p:nvGrpSpPr>
        <p:grpSpPr>
          <a:xfrm>
            <a:off x="990271" y="3614482"/>
            <a:ext cx="823838" cy="458988"/>
            <a:chOff x="4411970" y="1801825"/>
            <a:chExt cx="734586" cy="409262"/>
          </a:xfrm>
        </p:grpSpPr>
        <p:sp>
          <p:nvSpPr>
            <p:cNvPr id="3030" name="Google Shape;3030;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2"/>
          <p:cNvGrpSpPr/>
          <p:nvPr/>
        </p:nvGrpSpPr>
        <p:grpSpPr>
          <a:xfrm>
            <a:off x="990271" y="4162908"/>
            <a:ext cx="856348" cy="212039"/>
            <a:chOff x="4411970" y="2233974"/>
            <a:chExt cx="763574" cy="189068"/>
          </a:xfrm>
        </p:grpSpPr>
        <p:sp>
          <p:nvSpPr>
            <p:cNvPr id="3033" name="Google Shape;3033;p7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72"/>
          <p:cNvGrpSpPr/>
          <p:nvPr/>
        </p:nvGrpSpPr>
        <p:grpSpPr>
          <a:xfrm>
            <a:off x="3100467" y="2338244"/>
            <a:ext cx="511602" cy="511602"/>
            <a:chOff x="5681300" y="2527788"/>
            <a:chExt cx="805800" cy="805800"/>
          </a:xfrm>
        </p:grpSpPr>
        <p:sp>
          <p:nvSpPr>
            <p:cNvPr id="3036" name="Google Shape;3036;p7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2"/>
          <p:cNvGrpSpPr/>
          <p:nvPr/>
        </p:nvGrpSpPr>
        <p:grpSpPr>
          <a:xfrm>
            <a:off x="3097662" y="3104827"/>
            <a:ext cx="513021" cy="512935"/>
            <a:chOff x="4049800" y="640400"/>
            <a:chExt cx="858900" cy="858900"/>
          </a:xfrm>
        </p:grpSpPr>
        <p:sp>
          <p:nvSpPr>
            <p:cNvPr id="3039" name="Google Shape;3039;p7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72"/>
          <p:cNvGrpSpPr/>
          <p:nvPr/>
        </p:nvGrpSpPr>
        <p:grpSpPr>
          <a:xfrm>
            <a:off x="3014861" y="3756719"/>
            <a:ext cx="686489" cy="686585"/>
            <a:chOff x="5080188" y="927900"/>
            <a:chExt cx="961200" cy="961200"/>
          </a:xfrm>
        </p:grpSpPr>
        <p:sp>
          <p:nvSpPr>
            <p:cNvPr id="3042" name="Google Shape;3042;p7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2"/>
          <p:cNvGrpSpPr/>
          <p:nvPr/>
        </p:nvGrpSpPr>
        <p:grpSpPr>
          <a:xfrm>
            <a:off x="3798012" y="3849448"/>
            <a:ext cx="510373" cy="510937"/>
            <a:chOff x="7508249" y="1522825"/>
            <a:chExt cx="1326332" cy="1322987"/>
          </a:xfrm>
        </p:grpSpPr>
        <p:sp>
          <p:nvSpPr>
            <p:cNvPr id="3051" name="Google Shape;3051;p7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2"/>
          <p:cNvGrpSpPr/>
          <p:nvPr/>
        </p:nvGrpSpPr>
        <p:grpSpPr>
          <a:xfrm>
            <a:off x="4489605" y="3850853"/>
            <a:ext cx="492652" cy="503348"/>
            <a:chOff x="6039282" y="1042577"/>
            <a:chExt cx="734315" cy="731929"/>
          </a:xfrm>
        </p:grpSpPr>
        <p:sp>
          <p:nvSpPr>
            <p:cNvPr id="3062" name="Google Shape;3062;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72"/>
          <p:cNvGrpSpPr/>
          <p:nvPr/>
        </p:nvGrpSpPr>
        <p:grpSpPr>
          <a:xfrm>
            <a:off x="5130019" y="2346894"/>
            <a:ext cx="483304" cy="504902"/>
            <a:chOff x="1825800" y="1651625"/>
            <a:chExt cx="568125" cy="591775"/>
          </a:xfrm>
        </p:grpSpPr>
        <p:sp>
          <p:nvSpPr>
            <p:cNvPr id="3084" name="Google Shape;3084;p7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0" name="Google Shape;3090;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95" name="Google Shape;30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172925" y="3141169"/>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best suites with MongoDB, a NoSQL distributed database which allows ad-hoc quesries and real-time integrations.</a:t>
            </a:r>
            <a:endParaRPr dirty="0"/>
          </a:p>
        </p:txBody>
      </p:sp>
      <p:sp>
        <p:nvSpPr>
          <p:cNvPr id="2140" name="Google Shape;2140;p41"/>
          <p:cNvSpPr txBox="1">
            <a:spLocks noGrp="1"/>
          </p:cNvSpPr>
          <p:nvPr>
            <p:ph type="title"/>
          </p:nvPr>
        </p:nvSpPr>
        <p:spPr>
          <a:xfrm>
            <a:off x="2363875" y="139165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172925" y="176330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5065475" y="139165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874525" y="176330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363875" y="2769517"/>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DB</a:t>
            </a:r>
            <a:endParaRPr dirty="0"/>
          </a:p>
        </p:txBody>
      </p:sp>
      <p:sp>
        <p:nvSpPr>
          <p:cNvPr id="2145" name="Google Shape;2145;p41"/>
          <p:cNvSpPr txBox="1">
            <a:spLocks noGrp="1"/>
          </p:cNvSpPr>
          <p:nvPr>
            <p:ph type="title" idx="6"/>
          </p:nvPr>
        </p:nvSpPr>
        <p:spPr>
          <a:xfrm>
            <a:off x="5065475" y="2771352"/>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867625" y="3143005"/>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pic>
        <p:nvPicPr>
          <p:cNvPr id="3" name="Picture 2" descr="Icon&#10;&#10;Description automatically generated">
            <a:extLst>
              <a:ext uri="{FF2B5EF4-FFF2-40B4-BE49-F238E27FC236}">
                <a16:creationId xmlns:a16="http://schemas.microsoft.com/office/drawing/2014/main" id="{4C43826B-A0C4-470E-BEF7-F28119B3FE11}"/>
              </a:ext>
            </a:extLst>
          </p:cNvPr>
          <p:cNvPicPr>
            <a:picLocks noChangeAspect="1"/>
          </p:cNvPicPr>
          <p:nvPr/>
        </p:nvPicPr>
        <p:blipFill>
          <a:blip r:embed="rId3"/>
          <a:stretch>
            <a:fillRect/>
          </a:stretch>
        </p:blipFill>
        <p:spPr>
          <a:xfrm>
            <a:off x="3710477" y="64967"/>
            <a:ext cx="2160447" cy="1321586"/>
          </a:xfrm>
          <a:prstGeom prst="rect">
            <a:avLst/>
          </a:prstGeom>
        </p:spPr>
      </p:pic>
      <p:pic>
        <p:nvPicPr>
          <p:cNvPr id="23" name="Picture 22" descr="Logo&#10;&#10;Description automatically generated">
            <a:extLst>
              <a:ext uri="{FF2B5EF4-FFF2-40B4-BE49-F238E27FC236}">
                <a16:creationId xmlns:a16="http://schemas.microsoft.com/office/drawing/2014/main" id="{A33DBB47-C1C7-400A-86D4-256155607225}"/>
              </a:ext>
            </a:extLst>
          </p:cNvPr>
          <p:cNvPicPr>
            <a:picLocks noChangeAspect="1"/>
          </p:cNvPicPr>
          <p:nvPr/>
        </p:nvPicPr>
        <p:blipFill>
          <a:blip r:embed="rId4"/>
          <a:stretch>
            <a:fillRect/>
          </a:stretch>
        </p:blipFill>
        <p:spPr>
          <a:xfrm>
            <a:off x="3619200" y="4444447"/>
            <a:ext cx="2343000" cy="634086"/>
          </a:xfrm>
          <a:prstGeom prst="rect">
            <a:avLst/>
          </a:prstGeom>
        </p:spPr>
      </p:pic>
      <p:sp>
        <p:nvSpPr>
          <p:cNvPr id="28" name="Google Shape;2130;p40">
            <a:extLst>
              <a:ext uri="{FF2B5EF4-FFF2-40B4-BE49-F238E27FC236}">
                <a16:creationId xmlns:a16="http://schemas.microsoft.com/office/drawing/2014/main" id="{ACEAF6AF-6E19-4464-9695-BFD97213912D}"/>
              </a:ext>
            </a:extLst>
          </p:cNvPr>
          <p:cNvSpPr/>
          <p:nvPr/>
        </p:nvSpPr>
        <p:spPr>
          <a:xfrm>
            <a:off x="0" y="271502"/>
            <a:ext cx="1469985"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 name="Google Shape;2140;p41">
            <a:extLst>
              <a:ext uri="{FF2B5EF4-FFF2-40B4-BE49-F238E27FC236}">
                <a16:creationId xmlns:a16="http://schemas.microsoft.com/office/drawing/2014/main" id="{9517F397-8C73-49DB-8391-A2418CBB8036}"/>
              </a:ext>
            </a:extLst>
          </p:cNvPr>
          <p:cNvSpPr txBox="1">
            <a:spLocks/>
          </p:cNvSpPr>
          <p:nvPr/>
        </p:nvSpPr>
        <p:spPr>
          <a:xfrm>
            <a:off x="-276143" y="242062"/>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Back End</a:t>
            </a:r>
          </a:p>
        </p:txBody>
      </p:sp>
    </p:spTree>
    <p:extLst>
      <p:ext uri="{BB962C8B-B14F-4D97-AF65-F5344CB8AC3E}">
        <p14:creationId xmlns:p14="http://schemas.microsoft.com/office/powerpoint/2010/main" val="3829174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grpSp>
        <p:nvGrpSpPr>
          <p:cNvPr id="3100" name="Google Shape;3100;p73"/>
          <p:cNvGrpSpPr/>
          <p:nvPr/>
        </p:nvGrpSpPr>
        <p:grpSpPr>
          <a:xfrm>
            <a:off x="722058" y="957091"/>
            <a:ext cx="2492868" cy="1379876"/>
            <a:chOff x="2654821" y="2311071"/>
            <a:chExt cx="2279715" cy="1262120"/>
          </a:xfrm>
        </p:grpSpPr>
        <p:grpSp>
          <p:nvGrpSpPr>
            <p:cNvPr id="3101" name="Google Shape;3101;p73"/>
            <p:cNvGrpSpPr/>
            <p:nvPr/>
          </p:nvGrpSpPr>
          <p:grpSpPr>
            <a:xfrm>
              <a:off x="4034269" y="2840745"/>
              <a:ext cx="40212" cy="36437"/>
              <a:chOff x="4293400" y="2574725"/>
              <a:chExt cx="84425" cy="80100"/>
            </a:xfrm>
          </p:grpSpPr>
          <p:sp>
            <p:nvSpPr>
              <p:cNvPr id="3102" name="Google Shape;3102;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3" name="Google Shape;3103;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73"/>
            <p:cNvGrpSpPr/>
            <p:nvPr/>
          </p:nvGrpSpPr>
          <p:grpSpPr>
            <a:xfrm>
              <a:off x="3894606" y="2334874"/>
              <a:ext cx="913198" cy="518984"/>
              <a:chOff x="4000175" y="1462675"/>
              <a:chExt cx="1917275" cy="1140875"/>
            </a:xfrm>
          </p:grpSpPr>
          <p:sp>
            <p:nvSpPr>
              <p:cNvPr id="3105" name="Google Shape;3105;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06" name="Google Shape;3106;p73"/>
              <p:cNvGrpSpPr/>
              <p:nvPr/>
            </p:nvGrpSpPr>
            <p:grpSpPr>
              <a:xfrm>
                <a:off x="4000175" y="1462675"/>
                <a:ext cx="1917275" cy="1140875"/>
                <a:chOff x="4000175" y="1462675"/>
                <a:chExt cx="1917275" cy="1140875"/>
              </a:xfrm>
            </p:grpSpPr>
            <p:sp>
              <p:nvSpPr>
                <p:cNvPr id="3107" name="Google Shape;3107;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08" name="Google Shape;3108;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12" name="Google Shape;3112;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73"/>
            <p:cNvGrpSpPr/>
            <p:nvPr/>
          </p:nvGrpSpPr>
          <p:grpSpPr>
            <a:xfrm>
              <a:off x="3875768" y="2846704"/>
              <a:ext cx="44796" cy="47366"/>
              <a:chOff x="3960625" y="2587825"/>
              <a:chExt cx="94050" cy="104125"/>
            </a:xfrm>
          </p:grpSpPr>
          <p:sp>
            <p:nvSpPr>
              <p:cNvPr id="3114" name="Google Shape;3114;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15" name="Google Shape;3115;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73"/>
            <p:cNvGrpSpPr/>
            <p:nvPr/>
          </p:nvGrpSpPr>
          <p:grpSpPr>
            <a:xfrm>
              <a:off x="3782759" y="2807162"/>
              <a:ext cx="82686" cy="85487"/>
              <a:chOff x="3765350" y="2500900"/>
              <a:chExt cx="173600" cy="187925"/>
            </a:xfrm>
          </p:grpSpPr>
          <p:sp>
            <p:nvSpPr>
              <p:cNvPr id="3117" name="Google Shape;3117;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18" name="Google Shape;3118;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3"/>
            <p:cNvGrpSpPr/>
            <p:nvPr/>
          </p:nvGrpSpPr>
          <p:grpSpPr>
            <a:xfrm>
              <a:off x="3775674" y="2798496"/>
              <a:ext cx="40545" cy="23564"/>
              <a:chOff x="3750475" y="2481850"/>
              <a:chExt cx="85125" cy="51800"/>
            </a:xfrm>
          </p:grpSpPr>
          <p:sp>
            <p:nvSpPr>
              <p:cNvPr id="3124" name="Google Shape;3124;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26" name="Google Shape;3126;p73"/>
            <p:cNvGrpSpPr/>
            <p:nvPr/>
          </p:nvGrpSpPr>
          <p:grpSpPr>
            <a:xfrm>
              <a:off x="3716946" y="2776024"/>
              <a:ext cx="81971" cy="76912"/>
              <a:chOff x="3627175" y="2432450"/>
              <a:chExt cx="172100" cy="169075"/>
            </a:xfrm>
          </p:grpSpPr>
          <p:sp>
            <p:nvSpPr>
              <p:cNvPr id="3127" name="Google Shape;3127;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29" name="Google Shape;3129;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0" name="Google Shape;3130;p73"/>
            <p:cNvGrpSpPr/>
            <p:nvPr/>
          </p:nvGrpSpPr>
          <p:grpSpPr>
            <a:xfrm>
              <a:off x="3685682" y="2845624"/>
              <a:ext cx="29311" cy="45055"/>
              <a:chOff x="3561536" y="2585450"/>
              <a:chExt cx="61539" cy="99045"/>
            </a:xfrm>
          </p:grpSpPr>
          <p:sp>
            <p:nvSpPr>
              <p:cNvPr id="3131" name="Google Shape;3131;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3" name="Google Shape;3133;p73"/>
            <p:cNvGrpSpPr/>
            <p:nvPr/>
          </p:nvGrpSpPr>
          <p:grpSpPr>
            <a:xfrm>
              <a:off x="3849905" y="2572252"/>
              <a:ext cx="74339" cy="119559"/>
              <a:chOff x="3906325" y="1984500"/>
              <a:chExt cx="156075" cy="262825"/>
            </a:xfrm>
          </p:grpSpPr>
          <p:sp>
            <p:nvSpPr>
              <p:cNvPr id="3134" name="Google Shape;3134;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35" name="Google Shape;3135;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73"/>
            <p:cNvGrpSpPr/>
            <p:nvPr/>
          </p:nvGrpSpPr>
          <p:grpSpPr>
            <a:xfrm>
              <a:off x="2654821" y="2414345"/>
              <a:ext cx="667570" cy="558731"/>
              <a:chOff x="1397225" y="1637375"/>
              <a:chExt cx="1401575" cy="1228250"/>
            </a:xfrm>
          </p:grpSpPr>
          <p:sp>
            <p:nvSpPr>
              <p:cNvPr id="3137" name="Google Shape;3137;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38" name="Google Shape;3138;p73"/>
              <p:cNvGrpSpPr/>
              <p:nvPr/>
            </p:nvGrpSpPr>
            <p:grpSpPr>
              <a:xfrm>
                <a:off x="1397225" y="1637375"/>
                <a:ext cx="1398775" cy="1228250"/>
                <a:chOff x="1397225" y="1637375"/>
                <a:chExt cx="1398775" cy="1228250"/>
              </a:xfrm>
            </p:grpSpPr>
            <p:sp>
              <p:nvSpPr>
                <p:cNvPr id="3139" name="Google Shape;3139;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1" name="Google Shape;3141;p73"/>
            <p:cNvGrpSpPr/>
            <p:nvPr/>
          </p:nvGrpSpPr>
          <p:grpSpPr>
            <a:xfrm>
              <a:off x="3230417" y="3103734"/>
              <a:ext cx="282982" cy="280332"/>
              <a:chOff x="2605700" y="3152850"/>
              <a:chExt cx="594125" cy="616250"/>
            </a:xfrm>
          </p:grpSpPr>
          <p:sp>
            <p:nvSpPr>
              <p:cNvPr id="3142" name="Google Shape;3142;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3" name="Google Shape;3143;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144" name="Google Shape;3144;p73"/>
            <p:cNvGrpSpPr/>
            <p:nvPr/>
          </p:nvGrpSpPr>
          <p:grpSpPr>
            <a:xfrm>
              <a:off x="3265985" y="3226989"/>
              <a:ext cx="87151" cy="346202"/>
              <a:chOff x="2680375" y="3423800"/>
              <a:chExt cx="182975" cy="761050"/>
            </a:xfrm>
          </p:grpSpPr>
          <p:sp>
            <p:nvSpPr>
              <p:cNvPr id="3145" name="Google Shape;3145;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46" name="Google Shape;3146;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3"/>
            <p:cNvGrpSpPr/>
            <p:nvPr/>
          </p:nvGrpSpPr>
          <p:grpSpPr>
            <a:xfrm>
              <a:off x="3855466" y="3289811"/>
              <a:ext cx="112514" cy="94210"/>
              <a:chOff x="3918000" y="3561900"/>
              <a:chExt cx="236225" cy="207100"/>
            </a:xfrm>
          </p:grpSpPr>
          <p:sp>
            <p:nvSpPr>
              <p:cNvPr id="3148" name="Google Shape;3148;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49" name="Google Shape;3149;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153" name="Google Shape;3153;p73"/>
            <p:cNvGrpSpPr/>
            <p:nvPr/>
          </p:nvGrpSpPr>
          <p:grpSpPr>
            <a:xfrm>
              <a:off x="2905224" y="2311071"/>
              <a:ext cx="596721" cy="528992"/>
              <a:chOff x="1922950" y="1410350"/>
              <a:chExt cx="1252825" cy="1162875"/>
            </a:xfrm>
          </p:grpSpPr>
          <p:sp>
            <p:nvSpPr>
              <p:cNvPr id="3154" name="Google Shape;3154;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170" name="Google Shape;3170;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0" name="Google Shape;3190;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1" name="Google Shape;3191;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73"/>
            <p:cNvGrpSpPr/>
            <p:nvPr/>
          </p:nvGrpSpPr>
          <p:grpSpPr>
            <a:xfrm>
              <a:off x="3280929" y="3294542"/>
              <a:ext cx="109894" cy="272224"/>
              <a:chOff x="2711750" y="3572300"/>
              <a:chExt cx="230725" cy="598425"/>
            </a:xfrm>
          </p:grpSpPr>
          <p:sp>
            <p:nvSpPr>
              <p:cNvPr id="3193" name="Google Shape;3193;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73"/>
            <p:cNvGrpSpPr/>
            <p:nvPr/>
          </p:nvGrpSpPr>
          <p:grpSpPr>
            <a:xfrm>
              <a:off x="3790439" y="2408636"/>
              <a:ext cx="73017" cy="75684"/>
              <a:chOff x="3781475" y="1624825"/>
              <a:chExt cx="153300" cy="166375"/>
            </a:xfrm>
          </p:grpSpPr>
          <p:sp>
            <p:nvSpPr>
              <p:cNvPr id="3197" name="Google Shape;3197;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8" name="Google Shape;3208;p73"/>
            <p:cNvGrpSpPr/>
            <p:nvPr/>
          </p:nvGrpSpPr>
          <p:grpSpPr>
            <a:xfrm>
              <a:off x="4403342" y="3107749"/>
              <a:ext cx="316680" cy="101374"/>
              <a:chOff x="5068275" y="3161675"/>
              <a:chExt cx="664875" cy="222850"/>
            </a:xfrm>
          </p:grpSpPr>
          <p:sp>
            <p:nvSpPr>
              <p:cNvPr id="3209" name="Google Shape;3209;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3" name="Google Shape;3213;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73"/>
            <p:cNvGrpSpPr/>
            <p:nvPr/>
          </p:nvGrpSpPr>
          <p:grpSpPr>
            <a:xfrm>
              <a:off x="3697513" y="2707266"/>
              <a:ext cx="59549" cy="79733"/>
              <a:chOff x="3586375" y="2281300"/>
              <a:chExt cx="125025" cy="175275"/>
            </a:xfrm>
          </p:grpSpPr>
          <p:sp>
            <p:nvSpPr>
              <p:cNvPr id="3243" name="Google Shape;3243;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3"/>
            <p:cNvGrpSpPr/>
            <p:nvPr/>
          </p:nvGrpSpPr>
          <p:grpSpPr>
            <a:xfrm>
              <a:off x="4513224" y="3221724"/>
              <a:ext cx="274563" cy="280321"/>
              <a:chOff x="5298975" y="3412225"/>
              <a:chExt cx="576450" cy="616225"/>
            </a:xfrm>
          </p:grpSpPr>
          <p:sp>
            <p:nvSpPr>
              <p:cNvPr id="3247" name="Google Shape;3247;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8" name="Google Shape;3248;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3"/>
            <p:cNvGrpSpPr/>
            <p:nvPr/>
          </p:nvGrpSpPr>
          <p:grpSpPr>
            <a:xfrm>
              <a:off x="4824403" y="3421846"/>
              <a:ext cx="110132" cy="130647"/>
              <a:chOff x="5952300" y="3852150"/>
              <a:chExt cx="231225" cy="287200"/>
            </a:xfrm>
          </p:grpSpPr>
          <p:sp>
            <p:nvSpPr>
              <p:cNvPr id="3250" name="Google Shape;3250;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0" name="Google Shape;3260;p73"/>
            <p:cNvGrpSpPr/>
            <p:nvPr/>
          </p:nvGrpSpPr>
          <p:grpSpPr>
            <a:xfrm>
              <a:off x="4295710" y="3079670"/>
              <a:ext cx="14968" cy="27135"/>
              <a:chOff x="4842300" y="3099950"/>
              <a:chExt cx="31425" cy="59650"/>
            </a:xfrm>
          </p:grpSpPr>
          <p:sp>
            <p:nvSpPr>
              <p:cNvPr id="3261" name="Google Shape;3261;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3"/>
            <p:cNvGrpSpPr/>
            <p:nvPr/>
          </p:nvGrpSpPr>
          <p:grpSpPr>
            <a:xfrm>
              <a:off x="3831056" y="2816010"/>
              <a:ext cx="37378" cy="27612"/>
              <a:chOff x="3866750" y="2520350"/>
              <a:chExt cx="78475" cy="60700"/>
            </a:xfrm>
          </p:grpSpPr>
          <p:sp>
            <p:nvSpPr>
              <p:cNvPr id="3274" name="Google Shape;3274;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95" name="Google Shape;3295;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7" name="Google Shape;3307;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73"/>
            <p:cNvGrpSpPr/>
            <p:nvPr/>
          </p:nvGrpSpPr>
          <p:grpSpPr>
            <a:xfrm>
              <a:off x="3632736" y="3051591"/>
              <a:ext cx="63288" cy="45217"/>
              <a:chOff x="3450375" y="3038225"/>
              <a:chExt cx="132875" cy="99400"/>
            </a:xfrm>
          </p:grpSpPr>
          <p:sp>
            <p:nvSpPr>
              <p:cNvPr id="3321" name="Google Shape;3321;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2" name="Google Shape;3332;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42" name="Google Shape;3342;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48" name="Google Shape;3348;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73"/>
          <p:cNvGrpSpPr/>
          <p:nvPr/>
        </p:nvGrpSpPr>
        <p:grpSpPr>
          <a:xfrm>
            <a:off x="3530618" y="1021765"/>
            <a:ext cx="2078182" cy="1366558"/>
            <a:chOff x="235800" y="830650"/>
            <a:chExt cx="6978450" cy="4588844"/>
          </a:xfrm>
        </p:grpSpPr>
        <p:sp>
          <p:nvSpPr>
            <p:cNvPr id="3359" name="Google Shape;3359;p7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73"/>
          <p:cNvGrpSpPr/>
          <p:nvPr/>
        </p:nvGrpSpPr>
        <p:grpSpPr>
          <a:xfrm>
            <a:off x="719115" y="2852867"/>
            <a:ext cx="2622876" cy="1333540"/>
            <a:chOff x="238125" y="1038125"/>
            <a:chExt cx="7146800" cy="3633625"/>
          </a:xfrm>
        </p:grpSpPr>
        <p:sp>
          <p:nvSpPr>
            <p:cNvPr id="3366" name="Google Shape;3366;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3"/>
          <p:cNvGrpSpPr/>
          <p:nvPr/>
        </p:nvGrpSpPr>
        <p:grpSpPr>
          <a:xfrm>
            <a:off x="5834043" y="994977"/>
            <a:ext cx="2590840" cy="1380235"/>
            <a:chOff x="233350" y="949250"/>
            <a:chExt cx="7137300" cy="3802300"/>
          </a:xfrm>
        </p:grpSpPr>
        <p:sp>
          <p:nvSpPr>
            <p:cNvPr id="4939" name="Google Shape;4939;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3"/>
          <p:cNvGrpSpPr/>
          <p:nvPr/>
        </p:nvGrpSpPr>
        <p:grpSpPr>
          <a:xfrm>
            <a:off x="7648472" y="3039750"/>
            <a:ext cx="104231" cy="320340"/>
            <a:chOff x="7564426" y="3224343"/>
            <a:chExt cx="119985" cy="368801"/>
          </a:xfrm>
        </p:grpSpPr>
        <p:sp>
          <p:nvSpPr>
            <p:cNvPr id="4991" name="Google Shape;4991;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3"/>
          <p:cNvGrpSpPr/>
          <p:nvPr/>
        </p:nvGrpSpPr>
        <p:grpSpPr>
          <a:xfrm>
            <a:off x="7347961" y="3033852"/>
            <a:ext cx="189489" cy="332132"/>
            <a:chOff x="8370831" y="3202002"/>
            <a:chExt cx="218129" cy="382376"/>
          </a:xfrm>
        </p:grpSpPr>
        <p:sp>
          <p:nvSpPr>
            <p:cNvPr id="4994" name="Google Shape;4994;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3"/>
          <p:cNvGrpSpPr/>
          <p:nvPr/>
        </p:nvGrpSpPr>
        <p:grpSpPr>
          <a:xfrm>
            <a:off x="8071350" y="3444984"/>
            <a:ext cx="309429" cy="267000"/>
            <a:chOff x="6742064" y="3750480"/>
            <a:chExt cx="399315" cy="344560"/>
          </a:xfrm>
        </p:grpSpPr>
        <p:sp>
          <p:nvSpPr>
            <p:cNvPr id="4997" name="Google Shape;4997;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3"/>
          <p:cNvGrpSpPr/>
          <p:nvPr/>
        </p:nvGrpSpPr>
        <p:grpSpPr>
          <a:xfrm>
            <a:off x="7610369" y="3796031"/>
            <a:ext cx="180437" cy="281608"/>
            <a:chOff x="7248525" y="3739696"/>
            <a:chExt cx="230531" cy="359790"/>
          </a:xfrm>
        </p:grpSpPr>
        <p:sp>
          <p:nvSpPr>
            <p:cNvPr id="5000" name="Google Shape;5000;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3"/>
          <p:cNvGrpSpPr/>
          <p:nvPr/>
        </p:nvGrpSpPr>
        <p:grpSpPr>
          <a:xfrm>
            <a:off x="7856288" y="3439255"/>
            <a:ext cx="162896" cy="278710"/>
            <a:chOff x="7601242" y="3729267"/>
            <a:chExt cx="222566" cy="380803"/>
          </a:xfrm>
        </p:grpSpPr>
        <p:sp>
          <p:nvSpPr>
            <p:cNvPr id="5003" name="Google Shape;5003;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7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6" name="Google Shape;5006;p73"/>
          <p:cNvGrpSpPr/>
          <p:nvPr/>
        </p:nvGrpSpPr>
        <p:grpSpPr>
          <a:xfrm>
            <a:off x="7345934" y="3440396"/>
            <a:ext cx="193543" cy="275990"/>
            <a:chOff x="8304647" y="3738687"/>
            <a:chExt cx="225076" cy="320956"/>
          </a:xfrm>
        </p:grpSpPr>
        <p:sp>
          <p:nvSpPr>
            <p:cNvPr id="5007" name="Google Shape;5007;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3"/>
          <p:cNvGrpSpPr/>
          <p:nvPr/>
        </p:nvGrpSpPr>
        <p:grpSpPr>
          <a:xfrm>
            <a:off x="7618426" y="3440396"/>
            <a:ext cx="178492" cy="275990"/>
            <a:chOff x="8615101" y="3738687"/>
            <a:chExt cx="207573" cy="320956"/>
          </a:xfrm>
        </p:grpSpPr>
        <p:sp>
          <p:nvSpPr>
            <p:cNvPr id="5011" name="Google Shape;5011;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4" name="Google Shape;5014;p7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73"/>
          <p:cNvGrpSpPr/>
          <p:nvPr/>
        </p:nvGrpSpPr>
        <p:grpSpPr>
          <a:xfrm>
            <a:off x="6013131" y="3561884"/>
            <a:ext cx="557670" cy="511283"/>
            <a:chOff x="6015419" y="3716859"/>
            <a:chExt cx="557671" cy="511283"/>
          </a:xfrm>
        </p:grpSpPr>
        <p:sp>
          <p:nvSpPr>
            <p:cNvPr id="5016" name="Google Shape;5016;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73"/>
            <p:cNvGrpSpPr/>
            <p:nvPr/>
          </p:nvGrpSpPr>
          <p:grpSpPr>
            <a:xfrm>
              <a:off x="6036094" y="3716980"/>
              <a:ext cx="529860" cy="510468"/>
              <a:chOff x="6036094" y="3716980"/>
              <a:chExt cx="529860" cy="510468"/>
            </a:xfrm>
          </p:grpSpPr>
          <p:sp>
            <p:nvSpPr>
              <p:cNvPr id="5018" name="Google Shape;5018;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73"/>
          <p:cNvGrpSpPr/>
          <p:nvPr/>
        </p:nvGrpSpPr>
        <p:grpSpPr>
          <a:xfrm>
            <a:off x="6642016" y="2918653"/>
            <a:ext cx="576302" cy="511871"/>
            <a:chOff x="6644304" y="3073628"/>
            <a:chExt cx="576302" cy="511871"/>
          </a:xfrm>
        </p:grpSpPr>
        <p:sp>
          <p:nvSpPr>
            <p:cNvPr id="5029" name="Google Shape;5029;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73"/>
            <p:cNvGrpSpPr/>
            <p:nvPr/>
          </p:nvGrpSpPr>
          <p:grpSpPr>
            <a:xfrm>
              <a:off x="6712169" y="3085440"/>
              <a:ext cx="481622" cy="494913"/>
              <a:chOff x="6712169" y="3085440"/>
              <a:chExt cx="481622" cy="494913"/>
            </a:xfrm>
          </p:grpSpPr>
          <p:sp>
            <p:nvSpPr>
              <p:cNvPr id="5031" name="Google Shape;5031;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9" name="Google Shape;5039;p7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73"/>
          <p:cNvGrpSpPr/>
          <p:nvPr/>
        </p:nvGrpSpPr>
        <p:grpSpPr>
          <a:xfrm>
            <a:off x="6649867" y="3561648"/>
            <a:ext cx="560631" cy="511352"/>
            <a:chOff x="6652154" y="3716623"/>
            <a:chExt cx="560631" cy="511352"/>
          </a:xfrm>
        </p:grpSpPr>
        <p:sp>
          <p:nvSpPr>
            <p:cNvPr id="5041" name="Google Shape;5041;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2" name="Google Shape;5042;p73"/>
            <p:cNvGrpSpPr/>
            <p:nvPr/>
          </p:nvGrpSpPr>
          <p:grpSpPr>
            <a:xfrm>
              <a:off x="6669657" y="3716715"/>
              <a:ext cx="466779" cy="464290"/>
              <a:chOff x="6669657" y="3716715"/>
              <a:chExt cx="466779" cy="464290"/>
            </a:xfrm>
          </p:grpSpPr>
          <p:sp>
            <p:nvSpPr>
              <p:cNvPr id="5043" name="Google Shape;5043;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3"/>
          <p:cNvGrpSpPr/>
          <p:nvPr/>
        </p:nvGrpSpPr>
        <p:grpSpPr>
          <a:xfrm>
            <a:off x="7843958" y="3843056"/>
            <a:ext cx="187557" cy="187557"/>
            <a:chOff x="8565775" y="671075"/>
            <a:chExt cx="441000" cy="441000"/>
          </a:xfrm>
        </p:grpSpPr>
        <p:sp>
          <p:nvSpPr>
            <p:cNvPr id="5057" name="Google Shape;5057;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7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73"/>
          <p:cNvGrpSpPr/>
          <p:nvPr/>
        </p:nvGrpSpPr>
        <p:grpSpPr>
          <a:xfrm>
            <a:off x="5997813" y="2921275"/>
            <a:ext cx="587871" cy="512373"/>
            <a:chOff x="6000100" y="3076250"/>
            <a:chExt cx="587871" cy="512373"/>
          </a:xfrm>
        </p:grpSpPr>
        <p:sp>
          <p:nvSpPr>
            <p:cNvPr id="5062" name="Google Shape;5062;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73"/>
            <p:cNvGrpSpPr/>
            <p:nvPr/>
          </p:nvGrpSpPr>
          <p:grpSpPr>
            <a:xfrm>
              <a:off x="6031360" y="3076713"/>
              <a:ext cx="539107" cy="480965"/>
              <a:chOff x="6031360" y="3076713"/>
              <a:chExt cx="539107" cy="480965"/>
            </a:xfrm>
          </p:grpSpPr>
          <p:sp>
            <p:nvSpPr>
              <p:cNvPr id="5064" name="Google Shape;5064;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3"/>
          <p:cNvGrpSpPr/>
          <p:nvPr/>
        </p:nvGrpSpPr>
        <p:grpSpPr>
          <a:xfrm>
            <a:off x="3574273" y="2854307"/>
            <a:ext cx="2241344" cy="1330656"/>
            <a:chOff x="3597785" y="3065882"/>
            <a:chExt cx="2241344" cy="1330656"/>
          </a:xfrm>
        </p:grpSpPr>
        <p:grpSp>
          <p:nvGrpSpPr>
            <p:cNvPr id="5072" name="Google Shape;5072;p73"/>
            <p:cNvGrpSpPr/>
            <p:nvPr/>
          </p:nvGrpSpPr>
          <p:grpSpPr>
            <a:xfrm>
              <a:off x="5296908" y="3937355"/>
              <a:ext cx="143198" cy="32380"/>
              <a:chOff x="5296908" y="3937355"/>
              <a:chExt cx="143198" cy="32380"/>
            </a:xfrm>
          </p:grpSpPr>
          <p:sp>
            <p:nvSpPr>
              <p:cNvPr id="5073" name="Google Shape;5073;p7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4" name="Google Shape;5074;p73"/>
              <p:cNvGrpSpPr/>
              <p:nvPr/>
            </p:nvGrpSpPr>
            <p:grpSpPr>
              <a:xfrm>
                <a:off x="5402331" y="3937355"/>
                <a:ext cx="37776" cy="32380"/>
                <a:chOff x="5402331" y="3937355"/>
                <a:chExt cx="37776" cy="32380"/>
              </a:xfrm>
            </p:grpSpPr>
            <p:sp>
              <p:nvSpPr>
                <p:cNvPr id="5075" name="Google Shape;5075;p7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3"/>
              <p:cNvGrpSpPr/>
              <p:nvPr/>
            </p:nvGrpSpPr>
            <p:grpSpPr>
              <a:xfrm>
                <a:off x="5296908" y="3937355"/>
                <a:ext cx="37783" cy="32380"/>
                <a:chOff x="5296908" y="3937355"/>
                <a:chExt cx="37783" cy="32380"/>
              </a:xfrm>
            </p:grpSpPr>
            <p:sp>
              <p:nvSpPr>
                <p:cNvPr id="5078" name="Google Shape;5078;p7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3"/>
            <p:cNvGrpSpPr/>
            <p:nvPr/>
          </p:nvGrpSpPr>
          <p:grpSpPr>
            <a:xfrm>
              <a:off x="4724163" y="3119631"/>
              <a:ext cx="120838" cy="84218"/>
              <a:chOff x="4724163" y="3119631"/>
              <a:chExt cx="120838" cy="84218"/>
            </a:xfrm>
          </p:grpSpPr>
          <p:grpSp>
            <p:nvGrpSpPr>
              <p:cNvPr id="5081" name="Google Shape;5081;p73"/>
              <p:cNvGrpSpPr/>
              <p:nvPr/>
            </p:nvGrpSpPr>
            <p:grpSpPr>
              <a:xfrm>
                <a:off x="4746712" y="3132773"/>
                <a:ext cx="86869" cy="56424"/>
                <a:chOff x="4746712" y="3132773"/>
                <a:chExt cx="86869" cy="56424"/>
              </a:xfrm>
            </p:grpSpPr>
            <p:sp>
              <p:nvSpPr>
                <p:cNvPr id="5082" name="Google Shape;5082;p7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3"/>
              <p:cNvGrpSpPr/>
              <p:nvPr/>
            </p:nvGrpSpPr>
            <p:grpSpPr>
              <a:xfrm>
                <a:off x="4773634" y="3143336"/>
                <a:ext cx="37776" cy="32451"/>
                <a:chOff x="4773634" y="3143336"/>
                <a:chExt cx="37776" cy="32451"/>
              </a:xfrm>
            </p:grpSpPr>
            <p:sp>
              <p:nvSpPr>
                <p:cNvPr id="5085" name="Google Shape;5085;p7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73"/>
              <p:cNvGrpSpPr/>
              <p:nvPr/>
            </p:nvGrpSpPr>
            <p:grpSpPr>
              <a:xfrm>
                <a:off x="4724163" y="3131248"/>
                <a:ext cx="37776" cy="32459"/>
                <a:chOff x="4724163" y="3131248"/>
                <a:chExt cx="37776" cy="32459"/>
              </a:xfrm>
            </p:grpSpPr>
            <p:sp>
              <p:nvSpPr>
                <p:cNvPr id="5088" name="Google Shape;5088;p7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3"/>
              <p:cNvGrpSpPr/>
              <p:nvPr/>
            </p:nvGrpSpPr>
            <p:grpSpPr>
              <a:xfrm>
                <a:off x="4755081" y="3176054"/>
                <a:ext cx="32357" cy="27795"/>
                <a:chOff x="4755081" y="3176054"/>
                <a:chExt cx="32357" cy="27795"/>
              </a:xfrm>
            </p:grpSpPr>
            <p:sp>
              <p:nvSpPr>
                <p:cNvPr id="5091" name="Google Shape;5091;p7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3"/>
              <p:cNvGrpSpPr/>
              <p:nvPr/>
            </p:nvGrpSpPr>
            <p:grpSpPr>
              <a:xfrm>
                <a:off x="4812550" y="3119631"/>
                <a:ext cx="32451" cy="27803"/>
                <a:chOff x="4812550" y="3119631"/>
                <a:chExt cx="32451" cy="27803"/>
              </a:xfrm>
            </p:grpSpPr>
            <p:sp>
              <p:nvSpPr>
                <p:cNvPr id="5094" name="Google Shape;5094;p7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73"/>
            <p:cNvGrpSpPr/>
            <p:nvPr/>
          </p:nvGrpSpPr>
          <p:grpSpPr>
            <a:xfrm>
              <a:off x="5382826" y="4027197"/>
              <a:ext cx="268967" cy="250422"/>
              <a:chOff x="5382826" y="4027197"/>
              <a:chExt cx="268967" cy="250422"/>
            </a:xfrm>
          </p:grpSpPr>
          <p:grpSp>
            <p:nvGrpSpPr>
              <p:cNvPr id="5097" name="Google Shape;5097;p73"/>
              <p:cNvGrpSpPr/>
              <p:nvPr/>
            </p:nvGrpSpPr>
            <p:grpSpPr>
              <a:xfrm>
                <a:off x="5405280" y="4042510"/>
                <a:ext cx="237570" cy="218647"/>
                <a:chOff x="5405280" y="4042510"/>
                <a:chExt cx="237570" cy="218647"/>
              </a:xfrm>
            </p:grpSpPr>
            <p:sp>
              <p:nvSpPr>
                <p:cNvPr id="5098" name="Google Shape;5098;p7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3"/>
              <p:cNvGrpSpPr/>
              <p:nvPr/>
            </p:nvGrpSpPr>
            <p:grpSpPr>
              <a:xfrm>
                <a:off x="5382826" y="4125549"/>
                <a:ext cx="37776" cy="32380"/>
                <a:chOff x="5382826" y="4125549"/>
                <a:chExt cx="37776" cy="32380"/>
              </a:xfrm>
            </p:grpSpPr>
            <p:sp>
              <p:nvSpPr>
                <p:cNvPr id="5105" name="Google Shape;5105;p7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3"/>
              <p:cNvGrpSpPr/>
              <p:nvPr/>
            </p:nvGrpSpPr>
            <p:grpSpPr>
              <a:xfrm>
                <a:off x="5475680" y="4195587"/>
                <a:ext cx="37783" cy="32364"/>
                <a:chOff x="5475680" y="4195587"/>
                <a:chExt cx="37783" cy="32364"/>
              </a:xfrm>
            </p:grpSpPr>
            <p:sp>
              <p:nvSpPr>
                <p:cNvPr id="5108" name="Google Shape;5108;p7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3"/>
              <p:cNvGrpSpPr/>
              <p:nvPr/>
            </p:nvGrpSpPr>
            <p:grpSpPr>
              <a:xfrm>
                <a:off x="5532575" y="4027197"/>
                <a:ext cx="33308" cy="32262"/>
                <a:chOff x="5532575" y="4027197"/>
                <a:chExt cx="33308" cy="32262"/>
              </a:xfrm>
            </p:grpSpPr>
            <p:sp>
              <p:nvSpPr>
                <p:cNvPr id="5111" name="Google Shape;5111;p7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3"/>
              <p:cNvGrpSpPr/>
              <p:nvPr/>
            </p:nvGrpSpPr>
            <p:grpSpPr>
              <a:xfrm>
                <a:off x="5590706" y="4245348"/>
                <a:ext cx="33497" cy="32270"/>
                <a:chOff x="5590706" y="4245348"/>
                <a:chExt cx="33497" cy="32270"/>
              </a:xfrm>
            </p:grpSpPr>
            <p:sp>
              <p:nvSpPr>
                <p:cNvPr id="5114" name="Google Shape;5114;p7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3"/>
              <p:cNvGrpSpPr/>
              <p:nvPr/>
            </p:nvGrpSpPr>
            <p:grpSpPr>
              <a:xfrm>
                <a:off x="5618681" y="4109677"/>
                <a:ext cx="33112" cy="32357"/>
                <a:chOff x="5618681" y="4109677"/>
                <a:chExt cx="33112" cy="32357"/>
              </a:xfrm>
            </p:grpSpPr>
            <p:sp>
              <p:nvSpPr>
                <p:cNvPr id="5117" name="Google Shape;5117;p7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5479298" y="4128262"/>
                <a:ext cx="31405" cy="26906"/>
                <a:chOff x="5479298" y="4128262"/>
                <a:chExt cx="31405" cy="26906"/>
              </a:xfrm>
            </p:grpSpPr>
            <p:sp>
              <p:nvSpPr>
                <p:cNvPr id="5120" name="Google Shape;5120;p7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5582903" y="4180116"/>
                <a:ext cx="31499" cy="26898"/>
                <a:chOff x="5582903" y="4180116"/>
                <a:chExt cx="31499" cy="26898"/>
              </a:xfrm>
            </p:grpSpPr>
            <p:sp>
              <p:nvSpPr>
                <p:cNvPr id="5123" name="Google Shape;5123;p7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73"/>
            <p:cNvGrpSpPr/>
            <p:nvPr/>
          </p:nvGrpSpPr>
          <p:grpSpPr>
            <a:xfrm>
              <a:off x="3977681" y="3230323"/>
              <a:ext cx="94584" cy="84085"/>
              <a:chOff x="3977681" y="3230323"/>
              <a:chExt cx="94584" cy="84085"/>
            </a:xfrm>
          </p:grpSpPr>
          <p:grpSp>
            <p:nvGrpSpPr>
              <p:cNvPr id="5126" name="Google Shape;5126;p73"/>
              <p:cNvGrpSpPr/>
              <p:nvPr/>
            </p:nvGrpSpPr>
            <p:grpSpPr>
              <a:xfrm>
                <a:off x="4000135" y="3243041"/>
                <a:ext cx="59570" cy="57186"/>
                <a:chOff x="4000135" y="3243041"/>
                <a:chExt cx="59570" cy="57186"/>
              </a:xfrm>
            </p:grpSpPr>
            <p:sp>
              <p:nvSpPr>
                <p:cNvPr id="5127" name="Google Shape;5127;p7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3"/>
              <p:cNvGrpSpPr/>
              <p:nvPr/>
            </p:nvGrpSpPr>
            <p:grpSpPr>
              <a:xfrm>
                <a:off x="3977681" y="3245872"/>
                <a:ext cx="37783" cy="32380"/>
                <a:chOff x="3977681" y="3245872"/>
                <a:chExt cx="37783" cy="32380"/>
              </a:xfrm>
            </p:grpSpPr>
            <p:sp>
              <p:nvSpPr>
                <p:cNvPr id="5131" name="Google Shape;5131;p7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3"/>
              <p:cNvGrpSpPr/>
              <p:nvPr/>
            </p:nvGrpSpPr>
            <p:grpSpPr>
              <a:xfrm>
                <a:off x="4040860" y="3262672"/>
                <a:ext cx="31405" cy="27001"/>
                <a:chOff x="4040860" y="3262672"/>
                <a:chExt cx="31405" cy="27001"/>
              </a:xfrm>
            </p:grpSpPr>
            <p:sp>
              <p:nvSpPr>
                <p:cNvPr id="5134" name="Google Shape;5134;p7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3"/>
              <p:cNvGrpSpPr/>
              <p:nvPr/>
            </p:nvGrpSpPr>
            <p:grpSpPr>
              <a:xfrm>
                <a:off x="4021072" y="3230323"/>
                <a:ext cx="31397" cy="26906"/>
                <a:chOff x="4021072" y="3230323"/>
                <a:chExt cx="31397" cy="26906"/>
              </a:xfrm>
            </p:grpSpPr>
            <p:sp>
              <p:nvSpPr>
                <p:cNvPr id="5137" name="Google Shape;5137;p7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3"/>
              <p:cNvGrpSpPr/>
              <p:nvPr/>
            </p:nvGrpSpPr>
            <p:grpSpPr>
              <a:xfrm>
                <a:off x="4001472" y="3287462"/>
                <a:ext cx="31499" cy="26945"/>
                <a:chOff x="4001472" y="3287462"/>
                <a:chExt cx="31499" cy="26945"/>
              </a:xfrm>
            </p:grpSpPr>
            <p:sp>
              <p:nvSpPr>
                <p:cNvPr id="5140" name="Google Shape;5140;p7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3"/>
            <p:cNvGrpSpPr/>
            <p:nvPr/>
          </p:nvGrpSpPr>
          <p:grpSpPr>
            <a:xfrm>
              <a:off x="4084715" y="3258865"/>
              <a:ext cx="184961" cy="137268"/>
              <a:chOff x="4084715" y="3258865"/>
              <a:chExt cx="184961" cy="137268"/>
            </a:xfrm>
          </p:grpSpPr>
          <p:grpSp>
            <p:nvGrpSpPr>
              <p:cNvPr id="5143" name="Google Shape;5143;p73"/>
              <p:cNvGrpSpPr/>
              <p:nvPr/>
            </p:nvGrpSpPr>
            <p:grpSpPr>
              <a:xfrm>
                <a:off x="4107453" y="3271583"/>
                <a:ext cx="153470" cy="110275"/>
                <a:chOff x="4107453" y="3271583"/>
                <a:chExt cx="153470" cy="110275"/>
              </a:xfrm>
            </p:grpSpPr>
            <p:sp>
              <p:nvSpPr>
                <p:cNvPr id="5144" name="Google Shape;5144;p7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3"/>
              <p:cNvGrpSpPr/>
              <p:nvPr/>
            </p:nvGrpSpPr>
            <p:grpSpPr>
              <a:xfrm>
                <a:off x="4136947" y="3258865"/>
                <a:ext cx="31499" cy="27001"/>
                <a:chOff x="4136947" y="3258865"/>
                <a:chExt cx="31499" cy="27001"/>
              </a:xfrm>
            </p:grpSpPr>
            <p:sp>
              <p:nvSpPr>
                <p:cNvPr id="5149" name="Google Shape;5149;p7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3"/>
              <p:cNvGrpSpPr/>
              <p:nvPr/>
            </p:nvGrpSpPr>
            <p:grpSpPr>
              <a:xfrm>
                <a:off x="4084715" y="3266478"/>
                <a:ext cx="31468" cy="26898"/>
                <a:chOff x="4084715" y="3266478"/>
                <a:chExt cx="31468" cy="26898"/>
              </a:xfrm>
            </p:grpSpPr>
            <p:sp>
              <p:nvSpPr>
                <p:cNvPr id="5152" name="Google Shape;5152;p7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3"/>
              <p:cNvGrpSpPr/>
              <p:nvPr/>
            </p:nvGrpSpPr>
            <p:grpSpPr>
              <a:xfrm>
                <a:off x="4159213" y="3279849"/>
                <a:ext cx="31405" cy="26945"/>
                <a:chOff x="4159213" y="3279849"/>
                <a:chExt cx="31405" cy="26945"/>
              </a:xfrm>
            </p:grpSpPr>
            <p:sp>
              <p:nvSpPr>
                <p:cNvPr id="5155" name="Google Shape;5155;p7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3"/>
              <p:cNvGrpSpPr/>
              <p:nvPr/>
            </p:nvGrpSpPr>
            <p:grpSpPr>
              <a:xfrm>
                <a:off x="4201550" y="3266502"/>
                <a:ext cx="31405" cy="26883"/>
                <a:chOff x="4201550" y="3266502"/>
                <a:chExt cx="31405" cy="26883"/>
              </a:xfrm>
            </p:grpSpPr>
            <p:sp>
              <p:nvSpPr>
                <p:cNvPr id="5158" name="Google Shape;5158;p7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3"/>
              <p:cNvGrpSpPr/>
              <p:nvPr/>
            </p:nvGrpSpPr>
            <p:grpSpPr>
              <a:xfrm>
                <a:off x="4201550" y="3338278"/>
                <a:ext cx="31405" cy="26930"/>
                <a:chOff x="4201550" y="3338278"/>
                <a:chExt cx="31405" cy="26930"/>
              </a:xfrm>
            </p:grpSpPr>
            <p:sp>
              <p:nvSpPr>
                <p:cNvPr id="5161" name="Google Shape;5161;p7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3"/>
              <p:cNvGrpSpPr/>
              <p:nvPr/>
            </p:nvGrpSpPr>
            <p:grpSpPr>
              <a:xfrm>
                <a:off x="4238272" y="3369132"/>
                <a:ext cx="31405" cy="27001"/>
                <a:chOff x="4238272" y="3369132"/>
                <a:chExt cx="31405" cy="27001"/>
              </a:xfrm>
            </p:grpSpPr>
            <p:sp>
              <p:nvSpPr>
                <p:cNvPr id="5164" name="Google Shape;5164;p7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6" name="Google Shape;5166;p73"/>
            <p:cNvGrpSpPr/>
            <p:nvPr/>
          </p:nvGrpSpPr>
          <p:grpSpPr>
            <a:xfrm>
              <a:off x="4068639" y="3200169"/>
              <a:ext cx="77643" cy="37272"/>
              <a:chOff x="4068639" y="3200169"/>
              <a:chExt cx="77643" cy="37272"/>
            </a:xfrm>
          </p:grpSpPr>
          <p:sp>
            <p:nvSpPr>
              <p:cNvPr id="5167" name="Google Shape;5167;p7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73"/>
              <p:cNvGrpSpPr/>
              <p:nvPr/>
            </p:nvGrpSpPr>
            <p:grpSpPr>
              <a:xfrm>
                <a:off x="4114878" y="3200169"/>
                <a:ext cx="31405" cy="26993"/>
                <a:chOff x="4114878" y="3200169"/>
                <a:chExt cx="31405" cy="26993"/>
              </a:xfrm>
            </p:grpSpPr>
            <p:sp>
              <p:nvSpPr>
                <p:cNvPr id="5169" name="Google Shape;5169;p7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3"/>
              <p:cNvGrpSpPr/>
              <p:nvPr/>
            </p:nvGrpSpPr>
            <p:grpSpPr>
              <a:xfrm>
                <a:off x="4068639" y="3210535"/>
                <a:ext cx="31499" cy="26906"/>
                <a:chOff x="4068639" y="3210535"/>
                <a:chExt cx="31499" cy="26906"/>
              </a:xfrm>
            </p:grpSpPr>
            <p:sp>
              <p:nvSpPr>
                <p:cNvPr id="5172" name="Google Shape;5172;p7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73"/>
            <p:cNvGrpSpPr/>
            <p:nvPr/>
          </p:nvGrpSpPr>
          <p:grpSpPr>
            <a:xfrm>
              <a:off x="3869702" y="3066935"/>
              <a:ext cx="382664" cy="190294"/>
              <a:chOff x="3869702" y="3066935"/>
              <a:chExt cx="382664" cy="190294"/>
            </a:xfrm>
          </p:grpSpPr>
          <p:grpSp>
            <p:nvGrpSpPr>
              <p:cNvPr id="5175" name="Google Shape;5175;p73"/>
              <p:cNvGrpSpPr/>
              <p:nvPr/>
            </p:nvGrpSpPr>
            <p:grpSpPr>
              <a:xfrm>
                <a:off x="3888633" y="3082351"/>
                <a:ext cx="351172" cy="160698"/>
                <a:chOff x="3888633" y="3082351"/>
                <a:chExt cx="351172" cy="160698"/>
              </a:xfrm>
            </p:grpSpPr>
            <p:sp>
              <p:nvSpPr>
                <p:cNvPr id="5176" name="Google Shape;5176;p7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3"/>
              <p:cNvGrpSpPr/>
              <p:nvPr/>
            </p:nvGrpSpPr>
            <p:grpSpPr>
              <a:xfrm>
                <a:off x="4143703" y="3066935"/>
                <a:ext cx="37783" cy="32357"/>
                <a:chOff x="4143703" y="3066935"/>
                <a:chExt cx="37783" cy="32357"/>
              </a:xfrm>
            </p:grpSpPr>
            <p:sp>
              <p:nvSpPr>
                <p:cNvPr id="5183" name="Google Shape;5183;p7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73"/>
              <p:cNvGrpSpPr/>
              <p:nvPr/>
            </p:nvGrpSpPr>
            <p:grpSpPr>
              <a:xfrm>
                <a:off x="4044565" y="3103563"/>
                <a:ext cx="37783" cy="32451"/>
                <a:chOff x="4044565" y="3103563"/>
                <a:chExt cx="37783" cy="32451"/>
              </a:xfrm>
            </p:grpSpPr>
            <p:sp>
              <p:nvSpPr>
                <p:cNvPr id="5186" name="Google Shape;5186;p7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3"/>
              <p:cNvGrpSpPr/>
              <p:nvPr/>
            </p:nvGrpSpPr>
            <p:grpSpPr>
              <a:xfrm>
                <a:off x="4017454" y="3188237"/>
                <a:ext cx="37776" cy="32357"/>
                <a:chOff x="4017454" y="3188237"/>
                <a:chExt cx="37776" cy="32357"/>
              </a:xfrm>
            </p:grpSpPr>
            <p:sp>
              <p:nvSpPr>
                <p:cNvPr id="5189" name="Google Shape;5189;p7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3"/>
              <p:cNvGrpSpPr/>
              <p:nvPr/>
            </p:nvGrpSpPr>
            <p:grpSpPr>
              <a:xfrm>
                <a:off x="3921548" y="3157509"/>
                <a:ext cx="37783" cy="32357"/>
                <a:chOff x="3921548" y="3157509"/>
                <a:chExt cx="37783" cy="32357"/>
              </a:xfrm>
            </p:grpSpPr>
            <p:sp>
              <p:nvSpPr>
                <p:cNvPr id="5192" name="Google Shape;5192;p7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3"/>
              <p:cNvGrpSpPr/>
              <p:nvPr/>
            </p:nvGrpSpPr>
            <p:grpSpPr>
              <a:xfrm>
                <a:off x="3939056" y="3211620"/>
                <a:ext cx="37783" cy="32380"/>
                <a:chOff x="3939056" y="3211620"/>
                <a:chExt cx="37783" cy="32380"/>
              </a:xfrm>
            </p:grpSpPr>
            <p:sp>
              <p:nvSpPr>
                <p:cNvPr id="5195" name="Google Shape;5195;p7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3"/>
              <p:cNvGrpSpPr/>
              <p:nvPr/>
            </p:nvGrpSpPr>
            <p:grpSpPr>
              <a:xfrm>
                <a:off x="4176240" y="3136965"/>
                <a:ext cx="31405" cy="26930"/>
                <a:chOff x="4176240" y="3136965"/>
                <a:chExt cx="31405" cy="26930"/>
              </a:xfrm>
            </p:grpSpPr>
            <p:sp>
              <p:nvSpPr>
                <p:cNvPr id="5198" name="Google Shape;5198;p7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3"/>
              <p:cNvGrpSpPr/>
              <p:nvPr/>
            </p:nvGrpSpPr>
            <p:grpSpPr>
              <a:xfrm>
                <a:off x="4133148" y="3152593"/>
                <a:ext cx="31499" cy="27001"/>
                <a:chOff x="4133148" y="3152593"/>
                <a:chExt cx="31499" cy="27001"/>
              </a:xfrm>
            </p:grpSpPr>
            <p:sp>
              <p:nvSpPr>
                <p:cNvPr id="5201" name="Google Shape;5201;p7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3"/>
              <p:cNvGrpSpPr/>
              <p:nvPr/>
            </p:nvGrpSpPr>
            <p:grpSpPr>
              <a:xfrm>
                <a:off x="4220866" y="3073534"/>
                <a:ext cx="31499" cy="26898"/>
                <a:chOff x="4220866" y="3073534"/>
                <a:chExt cx="31499" cy="26898"/>
              </a:xfrm>
            </p:grpSpPr>
            <p:sp>
              <p:nvSpPr>
                <p:cNvPr id="5204" name="Google Shape;5204;p7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3"/>
              <p:cNvGrpSpPr/>
              <p:nvPr/>
            </p:nvGrpSpPr>
            <p:grpSpPr>
              <a:xfrm>
                <a:off x="3869702" y="3230323"/>
                <a:ext cx="31499" cy="26906"/>
                <a:chOff x="3869702" y="3230323"/>
                <a:chExt cx="31499" cy="26906"/>
              </a:xfrm>
            </p:grpSpPr>
            <p:sp>
              <p:nvSpPr>
                <p:cNvPr id="5207" name="Google Shape;5207;p7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9" name="Google Shape;5209;p73"/>
            <p:cNvGrpSpPr/>
            <p:nvPr/>
          </p:nvGrpSpPr>
          <p:grpSpPr>
            <a:xfrm>
              <a:off x="4271383" y="3065882"/>
              <a:ext cx="304556" cy="341663"/>
              <a:chOff x="4271383" y="3065882"/>
              <a:chExt cx="304556" cy="341663"/>
            </a:xfrm>
          </p:grpSpPr>
          <p:grpSp>
            <p:nvGrpSpPr>
              <p:cNvPr id="5210" name="Google Shape;5210;p73"/>
              <p:cNvGrpSpPr/>
              <p:nvPr/>
            </p:nvGrpSpPr>
            <p:grpSpPr>
              <a:xfrm>
                <a:off x="4293838" y="3078639"/>
                <a:ext cx="269353" cy="311973"/>
                <a:chOff x="4293838" y="3078639"/>
                <a:chExt cx="269353" cy="311973"/>
              </a:xfrm>
            </p:grpSpPr>
            <p:sp>
              <p:nvSpPr>
                <p:cNvPr id="5211" name="Google Shape;5211;p7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3"/>
              <p:cNvGrpSpPr/>
              <p:nvPr/>
            </p:nvGrpSpPr>
            <p:grpSpPr>
              <a:xfrm>
                <a:off x="4538164" y="3342061"/>
                <a:ext cx="37776" cy="32380"/>
                <a:chOff x="4538164" y="3342061"/>
                <a:chExt cx="37776" cy="32380"/>
              </a:xfrm>
            </p:grpSpPr>
            <p:sp>
              <p:nvSpPr>
                <p:cNvPr id="5229" name="Google Shape;5229;p7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3"/>
              <p:cNvGrpSpPr/>
              <p:nvPr/>
            </p:nvGrpSpPr>
            <p:grpSpPr>
              <a:xfrm>
                <a:off x="4271383" y="3194742"/>
                <a:ext cx="37783" cy="32420"/>
                <a:chOff x="4271383" y="3194742"/>
                <a:chExt cx="37783" cy="32420"/>
              </a:xfrm>
            </p:grpSpPr>
            <p:sp>
              <p:nvSpPr>
                <p:cNvPr id="5232" name="Google Shape;5232;p7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3"/>
              <p:cNvGrpSpPr/>
              <p:nvPr/>
            </p:nvGrpSpPr>
            <p:grpSpPr>
              <a:xfrm>
                <a:off x="4284416" y="3084058"/>
                <a:ext cx="37783" cy="32357"/>
                <a:chOff x="4284416" y="3084058"/>
                <a:chExt cx="37783" cy="32357"/>
              </a:xfrm>
            </p:grpSpPr>
            <p:sp>
              <p:nvSpPr>
                <p:cNvPr id="5235" name="Google Shape;5235;p7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3"/>
              <p:cNvGrpSpPr/>
              <p:nvPr/>
            </p:nvGrpSpPr>
            <p:grpSpPr>
              <a:xfrm>
                <a:off x="4478697" y="3297561"/>
                <a:ext cx="37776" cy="32451"/>
                <a:chOff x="4478697" y="3297561"/>
                <a:chExt cx="37776" cy="32451"/>
              </a:xfrm>
            </p:grpSpPr>
            <p:sp>
              <p:nvSpPr>
                <p:cNvPr id="5238" name="Google Shape;5238;p7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3"/>
              <p:cNvGrpSpPr/>
              <p:nvPr/>
            </p:nvGrpSpPr>
            <p:grpSpPr>
              <a:xfrm>
                <a:off x="4411813" y="3331711"/>
                <a:ext cx="37776" cy="32451"/>
                <a:chOff x="4411813" y="3331711"/>
                <a:chExt cx="37776" cy="32451"/>
              </a:xfrm>
            </p:grpSpPr>
            <p:sp>
              <p:nvSpPr>
                <p:cNvPr id="5241" name="Google Shape;5241;p7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3"/>
              <p:cNvGrpSpPr/>
              <p:nvPr/>
            </p:nvGrpSpPr>
            <p:grpSpPr>
              <a:xfrm>
                <a:off x="4337984" y="3375188"/>
                <a:ext cx="37776" cy="32357"/>
                <a:chOff x="4337984" y="3375188"/>
                <a:chExt cx="37776" cy="32357"/>
              </a:xfrm>
            </p:grpSpPr>
            <p:sp>
              <p:nvSpPr>
                <p:cNvPr id="5244" name="Google Shape;5244;p7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3"/>
              <p:cNvGrpSpPr/>
              <p:nvPr/>
            </p:nvGrpSpPr>
            <p:grpSpPr>
              <a:xfrm>
                <a:off x="4494867" y="3090530"/>
                <a:ext cx="37878" cy="32451"/>
                <a:chOff x="4494867" y="3090530"/>
                <a:chExt cx="37878" cy="32451"/>
              </a:xfrm>
            </p:grpSpPr>
            <p:sp>
              <p:nvSpPr>
                <p:cNvPr id="5247" name="Google Shape;5247;p7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3"/>
              <p:cNvGrpSpPr/>
              <p:nvPr/>
            </p:nvGrpSpPr>
            <p:grpSpPr>
              <a:xfrm>
                <a:off x="4525124" y="3207774"/>
                <a:ext cx="37783" cy="32420"/>
                <a:chOff x="4525124" y="3207774"/>
                <a:chExt cx="37783" cy="32420"/>
              </a:xfrm>
            </p:grpSpPr>
            <p:sp>
              <p:nvSpPr>
                <p:cNvPr id="5250" name="Google Shape;5250;p7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3"/>
              <p:cNvGrpSpPr/>
              <p:nvPr/>
            </p:nvGrpSpPr>
            <p:grpSpPr>
              <a:xfrm>
                <a:off x="4440544" y="3176479"/>
                <a:ext cx="31499" cy="26898"/>
                <a:chOff x="4440544" y="3176479"/>
                <a:chExt cx="31499" cy="26898"/>
              </a:xfrm>
            </p:grpSpPr>
            <p:sp>
              <p:nvSpPr>
                <p:cNvPr id="5253" name="Google Shape;5253;p7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3"/>
              <p:cNvGrpSpPr/>
              <p:nvPr/>
            </p:nvGrpSpPr>
            <p:grpSpPr>
              <a:xfrm>
                <a:off x="4350545" y="3156400"/>
                <a:ext cx="31405" cy="27001"/>
                <a:chOff x="4350545" y="3156400"/>
                <a:chExt cx="31405" cy="27001"/>
              </a:xfrm>
            </p:grpSpPr>
            <p:sp>
              <p:nvSpPr>
                <p:cNvPr id="5256" name="Google Shape;5256;p7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3"/>
              <p:cNvGrpSpPr/>
              <p:nvPr/>
            </p:nvGrpSpPr>
            <p:grpSpPr>
              <a:xfrm>
                <a:off x="4376703" y="3255058"/>
                <a:ext cx="31405" cy="27001"/>
                <a:chOff x="4376703" y="3255058"/>
                <a:chExt cx="31405" cy="27001"/>
              </a:xfrm>
            </p:grpSpPr>
            <p:sp>
              <p:nvSpPr>
                <p:cNvPr id="5259" name="Google Shape;5259;p7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3"/>
              <p:cNvGrpSpPr/>
              <p:nvPr/>
            </p:nvGrpSpPr>
            <p:grpSpPr>
              <a:xfrm>
                <a:off x="4331322" y="3283656"/>
                <a:ext cx="31405" cy="26945"/>
                <a:chOff x="4331322" y="3283656"/>
                <a:chExt cx="31405" cy="26945"/>
              </a:xfrm>
            </p:grpSpPr>
            <p:sp>
              <p:nvSpPr>
                <p:cNvPr id="5262" name="Google Shape;5262;p7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3"/>
              <p:cNvGrpSpPr/>
              <p:nvPr/>
            </p:nvGrpSpPr>
            <p:grpSpPr>
              <a:xfrm>
                <a:off x="4380510" y="3065882"/>
                <a:ext cx="31405" cy="26938"/>
                <a:chOff x="4380510" y="3065882"/>
                <a:chExt cx="31405" cy="26938"/>
              </a:xfrm>
            </p:grpSpPr>
            <p:sp>
              <p:nvSpPr>
                <p:cNvPr id="5265" name="Google Shape;5265;p7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3"/>
            <p:cNvGrpSpPr/>
            <p:nvPr/>
          </p:nvGrpSpPr>
          <p:grpSpPr>
            <a:xfrm>
              <a:off x="4558998" y="3188237"/>
              <a:ext cx="1280131" cy="1052746"/>
              <a:chOff x="4558998" y="3188237"/>
              <a:chExt cx="1280131" cy="1052746"/>
            </a:xfrm>
          </p:grpSpPr>
          <p:sp>
            <p:nvSpPr>
              <p:cNvPr id="5268" name="Google Shape;5268;p7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73"/>
              <p:cNvGrpSpPr/>
              <p:nvPr/>
            </p:nvGrpSpPr>
            <p:grpSpPr>
              <a:xfrm>
                <a:off x="4579164" y="3203653"/>
                <a:ext cx="1244833" cy="1020397"/>
                <a:chOff x="4579164" y="3203653"/>
                <a:chExt cx="1244833" cy="1020397"/>
              </a:xfrm>
            </p:grpSpPr>
            <p:sp>
              <p:nvSpPr>
                <p:cNvPr id="5270" name="Google Shape;5270;p7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73"/>
                <p:cNvGrpSpPr/>
                <p:nvPr/>
              </p:nvGrpSpPr>
              <p:grpSpPr>
                <a:xfrm>
                  <a:off x="4579164" y="3203653"/>
                  <a:ext cx="1244833" cy="1020397"/>
                  <a:chOff x="4579164" y="3203653"/>
                  <a:chExt cx="1244833" cy="1020397"/>
                </a:xfrm>
              </p:grpSpPr>
              <p:sp>
                <p:nvSpPr>
                  <p:cNvPr id="5273" name="Google Shape;5273;p7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3"/>
                  <p:cNvGrpSpPr/>
                  <p:nvPr/>
                </p:nvGrpSpPr>
                <p:grpSpPr>
                  <a:xfrm>
                    <a:off x="4579164" y="3203653"/>
                    <a:ext cx="1244833" cy="1020397"/>
                    <a:chOff x="4579164" y="3203653"/>
                    <a:chExt cx="1244833" cy="1020397"/>
                  </a:xfrm>
                </p:grpSpPr>
                <p:sp>
                  <p:nvSpPr>
                    <p:cNvPr id="5276" name="Google Shape;5276;p7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73"/>
                    <p:cNvGrpSpPr/>
                    <p:nvPr/>
                  </p:nvGrpSpPr>
                  <p:grpSpPr>
                    <a:xfrm>
                      <a:off x="4579164" y="3203653"/>
                      <a:ext cx="1244833" cy="1020397"/>
                      <a:chOff x="4579164" y="3203653"/>
                      <a:chExt cx="1244833" cy="1020397"/>
                    </a:xfrm>
                  </p:grpSpPr>
                  <p:sp>
                    <p:nvSpPr>
                      <p:cNvPr id="5285" name="Google Shape;5285;p7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73"/>
                      <p:cNvGrpSpPr/>
                      <p:nvPr/>
                    </p:nvGrpSpPr>
                    <p:grpSpPr>
                      <a:xfrm>
                        <a:off x="4579164" y="3203653"/>
                        <a:ext cx="1244833" cy="1020397"/>
                        <a:chOff x="4579164" y="3203653"/>
                        <a:chExt cx="1244833" cy="1020397"/>
                      </a:xfrm>
                    </p:grpSpPr>
                    <p:sp>
                      <p:nvSpPr>
                        <p:cNvPr id="5300" name="Google Shape;5300;p7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3"/>
                        <p:cNvGrpSpPr/>
                        <p:nvPr/>
                      </p:nvGrpSpPr>
                      <p:grpSpPr>
                        <a:xfrm>
                          <a:off x="4579164" y="3203653"/>
                          <a:ext cx="1244833" cy="1020397"/>
                          <a:chOff x="4579164" y="3203653"/>
                          <a:chExt cx="1244833" cy="1020397"/>
                        </a:xfrm>
                      </p:grpSpPr>
                      <p:sp>
                        <p:nvSpPr>
                          <p:cNvPr id="5325" name="Google Shape;5325;p7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73"/>
                          <p:cNvGrpSpPr/>
                          <p:nvPr/>
                        </p:nvGrpSpPr>
                        <p:grpSpPr>
                          <a:xfrm>
                            <a:off x="4579164" y="3203653"/>
                            <a:ext cx="1244833" cy="1020397"/>
                            <a:chOff x="4579164" y="3203653"/>
                            <a:chExt cx="1244833" cy="1020397"/>
                          </a:xfrm>
                        </p:grpSpPr>
                        <p:sp>
                          <p:nvSpPr>
                            <p:cNvPr id="5327" name="Google Shape;5327;p7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73"/>
                            <p:cNvGrpSpPr/>
                            <p:nvPr/>
                          </p:nvGrpSpPr>
                          <p:grpSpPr>
                            <a:xfrm>
                              <a:off x="4579164" y="3203653"/>
                              <a:ext cx="1244833" cy="1020397"/>
                              <a:chOff x="4579164" y="3203653"/>
                              <a:chExt cx="1244833" cy="1020397"/>
                            </a:xfrm>
                          </p:grpSpPr>
                          <p:sp>
                            <p:nvSpPr>
                              <p:cNvPr id="5335" name="Google Shape;5335;p7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73"/>
                              <p:cNvGrpSpPr/>
                              <p:nvPr/>
                            </p:nvGrpSpPr>
                            <p:grpSpPr>
                              <a:xfrm>
                                <a:off x="4579164" y="3203653"/>
                                <a:ext cx="1244833" cy="1020397"/>
                                <a:chOff x="4579164" y="3203653"/>
                                <a:chExt cx="1244833" cy="1020397"/>
                              </a:xfrm>
                            </p:grpSpPr>
                            <p:sp>
                              <p:nvSpPr>
                                <p:cNvPr id="5349" name="Google Shape;5349;p7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73"/>
                                <p:cNvGrpSpPr/>
                                <p:nvPr/>
                              </p:nvGrpSpPr>
                              <p:grpSpPr>
                                <a:xfrm>
                                  <a:off x="4579164" y="3203653"/>
                                  <a:ext cx="1244833" cy="1020397"/>
                                  <a:chOff x="4579164" y="3203653"/>
                                  <a:chExt cx="1244833" cy="1020397"/>
                                </a:xfrm>
                              </p:grpSpPr>
                              <p:sp>
                                <p:nvSpPr>
                                  <p:cNvPr id="5357" name="Google Shape;5357;p7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73"/>
                                  <p:cNvGrpSpPr/>
                                  <p:nvPr/>
                                </p:nvGrpSpPr>
                                <p:grpSpPr>
                                  <a:xfrm>
                                    <a:off x="4579164" y="3203653"/>
                                    <a:ext cx="1244833" cy="1020397"/>
                                    <a:chOff x="4579164" y="3203653"/>
                                    <a:chExt cx="1244833" cy="1020397"/>
                                  </a:xfrm>
                                </p:grpSpPr>
                                <p:sp>
                                  <p:nvSpPr>
                                    <p:cNvPr id="5363" name="Google Shape;5363;p7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7" name="Google Shape;5367;p7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0" name="Google Shape;5370;p7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1" name="Google Shape;5371;p73"/>
              <p:cNvGrpSpPr/>
              <p:nvPr/>
            </p:nvGrpSpPr>
            <p:grpSpPr>
              <a:xfrm>
                <a:off x="4595437" y="3598775"/>
                <a:ext cx="37776" cy="32451"/>
                <a:chOff x="4595437" y="3598775"/>
                <a:chExt cx="37776" cy="32451"/>
              </a:xfrm>
            </p:grpSpPr>
            <p:sp>
              <p:nvSpPr>
                <p:cNvPr id="5372" name="Google Shape;5372;p7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3"/>
              <p:cNvGrpSpPr/>
              <p:nvPr/>
            </p:nvGrpSpPr>
            <p:grpSpPr>
              <a:xfrm>
                <a:off x="4641864" y="3524443"/>
                <a:ext cx="37776" cy="32380"/>
                <a:chOff x="4641864" y="3524443"/>
                <a:chExt cx="37776" cy="32380"/>
              </a:xfrm>
            </p:grpSpPr>
            <p:sp>
              <p:nvSpPr>
                <p:cNvPr id="5375" name="Google Shape;5375;p7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3"/>
              <p:cNvGrpSpPr/>
              <p:nvPr/>
            </p:nvGrpSpPr>
            <p:grpSpPr>
              <a:xfrm>
                <a:off x="4648431" y="3893901"/>
                <a:ext cx="37776" cy="32357"/>
                <a:chOff x="4648431" y="3893901"/>
                <a:chExt cx="37776" cy="32357"/>
              </a:xfrm>
            </p:grpSpPr>
            <p:sp>
              <p:nvSpPr>
                <p:cNvPr id="5378" name="Google Shape;5378;p7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3"/>
              <p:cNvGrpSpPr/>
              <p:nvPr/>
            </p:nvGrpSpPr>
            <p:grpSpPr>
              <a:xfrm>
                <a:off x="4567752" y="3722908"/>
                <a:ext cx="37870" cy="32380"/>
                <a:chOff x="4567752" y="3722908"/>
                <a:chExt cx="37870" cy="32380"/>
              </a:xfrm>
            </p:grpSpPr>
            <p:sp>
              <p:nvSpPr>
                <p:cNvPr id="5381" name="Google Shape;5381;p7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3"/>
              <p:cNvGrpSpPr/>
              <p:nvPr/>
            </p:nvGrpSpPr>
            <p:grpSpPr>
              <a:xfrm>
                <a:off x="4617506" y="3652052"/>
                <a:ext cx="37783" cy="32357"/>
                <a:chOff x="4617506" y="3652052"/>
                <a:chExt cx="37783" cy="32357"/>
              </a:xfrm>
            </p:grpSpPr>
            <p:sp>
              <p:nvSpPr>
                <p:cNvPr id="5384" name="Google Shape;5384;p7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3"/>
              <p:cNvGrpSpPr/>
              <p:nvPr/>
            </p:nvGrpSpPr>
            <p:grpSpPr>
              <a:xfrm>
                <a:off x="4739005" y="3554149"/>
                <a:ext cx="37870" cy="32357"/>
                <a:chOff x="4739005" y="3554149"/>
                <a:chExt cx="37870" cy="32357"/>
              </a:xfrm>
            </p:grpSpPr>
            <p:sp>
              <p:nvSpPr>
                <p:cNvPr id="5387" name="Google Shape;5387;p7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3"/>
              <p:cNvGrpSpPr/>
              <p:nvPr/>
            </p:nvGrpSpPr>
            <p:grpSpPr>
              <a:xfrm>
                <a:off x="4806557" y="3630258"/>
                <a:ext cx="37776" cy="32364"/>
                <a:chOff x="4806557" y="3630258"/>
                <a:chExt cx="37776" cy="32364"/>
              </a:xfrm>
            </p:grpSpPr>
            <p:sp>
              <p:nvSpPr>
                <p:cNvPr id="5390" name="Google Shape;5390;p7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3"/>
              <p:cNvGrpSpPr/>
              <p:nvPr/>
            </p:nvGrpSpPr>
            <p:grpSpPr>
              <a:xfrm>
                <a:off x="4737007" y="4004357"/>
                <a:ext cx="37870" cy="32357"/>
                <a:chOff x="4737007" y="4004357"/>
                <a:chExt cx="37870" cy="32357"/>
              </a:xfrm>
            </p:grpSpPr>
            <p:sp>
              <p:nvSpPr>
                <p:cNvPr id="5393" name="Google Shape;5393;p7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3"/>
              <p:cNvGrpSpPr/>
              <p:nvPr/>
            </p:nvGrpSpPr>
            <p:grpSpPr>
              <a:xfrm>
                <a:off x="4773634" y="4208627"/>
                <a:ext cx="37776" cy="32357"/>
                <a:chOff x="4773634" y="4208627"/>
                <a:chExt cx="37776" cy="32357"/>
              </a:xfrm>
            </p:grpSpPr>
            <p:sp>
              <p:nvSpPr>
                <p:cNvPr id="5396" name="Google Shape;5396;p7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3"/>
              <p:cNvGrpSpPr/>
              <p:nvPr/>
            </p:nvGrpSpPr>
            <p:grpSpPr>
              <a:xfrm>
                <a:off x="4888282" y="4074764"/>
                <a:ext cx="37776" cy="32451"/>
                <a:chOff x="4888282" y="4074764"/>
                <a:chExt cx="37776" cy="32451"/>
              </a:xfrm>
            </p:grpSpPr>
            <p:sp>
              <p:nvSpPr>
                <p:cNvPr id="5399" name="Google Shape;5399;p7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3"/>
              <p:cNvGrpSpPr/>
              <p:nvPr/>
            </p:nvGrpSpPr>
            <p:grpSpPr>
              <a:xfrm>
                <a:off x="4901315" y="3804271"/>
                <a:ext cx="37776" cy="32364"/>
                <a:chOff x="4901315" y="3804271"/>
                <a:chExt cx="37776" cy="32364"/>
              </a:xfrm>
            </p:grpSpPr>
            <p:sp>
              <p:nvSpPr>
                <p:cNvPr id="5402" name="Google Shape;5402;p7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3"/>
              <p:cNvGrpSpPr/>
              <p:nvPr/>
            </p:nvGrpSpPr>
            <p:grpSpPr>
              <a:xfrm>
                <a:off x="4866394" y="3715035"/>
                <a:ext cx="37846" cy="32357"/>
                <a:chOff x="4866394" y="3715035"/>
                <a:chExt cx="37846" cy="32357"/>
              </a:xfrm>
            </p:grpSpPr>
            <p:sp>
              <p:nvSpPr>
                <p:cNvPr id="5405" name="Google Shape;5405;p7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3"/>
              <p:cNvGrpSpPr/>
              <p:nvPr/>
            </p:nvGrpSpPr>
            <p:grpSpPr>
              <a:xfrm>
                <a:off x="4979233" y="3839798"/>
                <a:ext cx="37878" cy="32420"/>
                <a:chOff x="4979233" y="3839798"/>
                <a:chExt cx="37878" cy="32420"/>
              </a:xfrm>
            </p:grpSpPr>
            <p:sp>
              <p:nvSpPr>
                <p:cNvPr id="5408" name="Google Shape;5408;p7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3"/>
              <p:cNvGrpSpPr/>
              <p:nvPr/>
            </p:nvGrpSpPr>
            <p:grpSpPr>
              <a:xfrm>
                <a:off x="4790662" y="3679147"/>
                <a:ext cx="37783" cy="32380"/>
                <a:chOff x="4790662" y="3679147"/>
                <a:chExt cx="37783" cy="32380"/>
              </a:xfrm>
            </p:grpSpPr>
            <p:sp>
              <p:nvSpPr>
                <p:cNvPr id="5411" name="Google Shape;5411;p7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73"/>
              <p:cNvGrpSpPr/>
              <p:nvPr/>
            </p:nvGrpSpPr>
            <p:grpSpPr>
              <a:xfrm>
                <a:off x="4857263" y="3557861"/>
                <a:ext cx="37776" cy="32357"/>
                <a:chOff x="4857263" y="3557861"/>
                <a:chExt cx="37776" cy="32357"/>
              </a:xfrm>
            </p:grpSpPr>
            <p:sp>
              <p:nvSpPr>
                <p:cNvPr id="5414" name="Google Shape;5414;p7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3"/>
              <p:cNvGrpSpPr/>
              <p:nvPr/>
            </p:nvGrpSpPr>
            <p:grpSpPr>
              <a:xfrm>
                <a:off x="4883902" y="3648033"/>
                <a:ext cx="37783" cy="32380"/>
                <a:chOff x="4883902" y="3648033"/>
                <a:chExt cx="37783" cy="32380"/>
              </a:xfrm>
            </p:grpSpPr>
            <p:sp>
              <p:nvSpPr>
                <p:cNvPr id="5417" name="Google Shape;5417;p7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3"/>
              <p:cNvGrpSpPr/>
              <p:nvPr/>
            </p:nvGrpSpPr>
            <p:grpSpPr>
              <a:xfrm>
                <a:off x="4907780" y="3347220"/>
                <a:ext cx="37878" cy="32357"/>
                <a:chOff x="4907780" y="3347220"/>
                <a:chExt cx="37878" cy="32357"/>
              </a:xfrm>
            </p:grpSpPr>
            <p:sp>
              <p:nvSpPr>
                <p:cNvPr id="5420" name="Google Shape;5420;p7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3"/>
              <p:cNvGrpSpPr/>
              <p:nvPr/>
            </p:nvGrpSpPr>
            <p:grpSpPr>
              <a:xfrm>
                <a:off x="5065048" y="3738150"/>
                <a:ext cx="37783" cy="32364"/>
                <a:chOff x="5065048" y="3738150"/>
                <a:chExt cx="37783" cy="32364"/>
              </a:xfrm>
            </p:grpSpPr>
            <p:sp>
              <p:nvSpPr>
                <p:cNvPr id="5423" name="Google Shape;5423;p7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3"/>
              <p:cNvGrpSpPr/>
              <p:nvPr/>
            </p:nvGrpSpPr>
            <p:grpSpPr>
              <a:xfrm>
                <a:off x="5071616" y="3284615"/>
                <a:ext cx="37783" cy="32357"/>
                <a:chOff x="5071616" y="3284615"/>
                <a:chExt cx="37783" cy="32357"/>
              </a:xfrm>
            </p:grpSpPr>
            <p:sp>
              <p:nvSpPr>
                <p:cNvPr id="5426" name="Google Shape;5426;p7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3"/>
              <p:cNvGrpSpPr/>
              <p:nvPr/>
            </p:nvGrpSpPr>
            <p:grpSpPr>
              <a:xfrm>
                <a:off x="5389291" y="3759921"/>
                <a:ext cx="37783" cy="32380"/>
                <a:chOff x="5389291" y="3759921"/>
                <a:chExt cx="37783" cy="32380"/>
              </a:xfrm>
            </p:grpSpPr>
            <p:sp>
              <p:nvSpPr>
                <p:cNvPr id="5429" name="Google Shape;5429;p7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3"/>
              <p:cNvGrpSpPr/>
              <p:nvPr/>
            </p:nvGrpSpPr>
            <p:grpSpPr>
              <a:xfrm>
                <a:off x="5431534" y="3632932"/>
                <a:ext cx="37878" cy="32451"/>
                <a:chOff x="5431534" y="3632932"/>
                <a:chExt cx="37878" cy="32451"/>
              </a:xfrm>
            </p:grpSpPr>
            <p:sp>
              <p:nvSpPr>
                <p:cNvPr id="5432" name="Google Shape;5432;p7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3"/>
              <p:cNvGrpSpPr/>
              <p:nvPr/>
            </p:nvGrpSpPr>
            <p:grpSpPr>
              <a:xfrm>
                <a:off x="5540755" y="3544829"/>
                <a:ext cx="37783" cy="32357"/>
                <a:chOff x="5540755" y="3544829"/>
                <a:chExt cx="37783" cy="32357"/>
              </a:xfrm>
            </p:grpSpPr>
            <p:sp>
              <p:nvSpPr>
                <p:cNvPr id="5435" name="Google Shape;5435;p7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3"/>
              <p:cNvGrpSpPr/>
              <p:nvPr/>
            </p:nvGrpSpPr>
            <p:grpSpPr>
              <a:xfrm>
                <a:off x="5579293" y="3412107"/>
                <a:ext cx="37776" cy="32357"/>
                <a:chOff x="5579293" y="3412107"/>
                <a:chExt cx="37776" cy="32357"/>
              </a:xfrm>
            </p:grpSpPr>
            <p:sp>
              <p:nvSpPr>
                <p:cNvPr id="5438" name="Google Shape;5438;p7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3"/>
              <p:cNvGrpSpPr/>
              <p:nvPr/>
            </p:nvGrpSpPr>
            <p:grpSpPr>
              <a:xfrm>
                <a:off x="5801346" y="3284615"/>
                <a:ext cx="37783" cy="32357"/>
                <a:chOff x="5801346" y="3284615"/>
                <a:chExt cx="37783" cy="32357"/>
              </a:xfrm>
            </p:grpSpPr>
            <p:sp>
              <p:nvSpPr>
                <p:cNvPr id="5441" name="Google Shape;5441;p7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3"/>
              <p:cNvGrpSpPr/>
              <p:nvPr/>
            </p:nvGrpSpPr>
            <p:grpSpPr>
              <a:xfrm>
                <a:off x="5763578" y="3399067"/>
                <a:ext cx="37776" cy="32364"/>
                <a:chOff x="5763578" y="3399067"/>
                <a:chExt cx="37776" cy="32364"/>
              </a:xfrm>
            </p:grpSpPr>
            <p:sp>
              <p:nvSpPr>
                <p:cNvPr id="5444" name="Google Shape;5444;p7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3"/>
              <p:cNvGrpSpPr/>
              <p:nvPr/>
            </p:nvGrpSpPr>
            <p:grpSpPr>
              <a:xfrm>
                <a:off x="5395858" y="3230952"/>
                <a:ext cx="37776" cy="32364"/>
                <a:chOff x="5395858" y="3230952"/>
                <a:chExt cx="37776" cy="32364"/>
              </a:xfrm>
            </p:grpSpPr>
            <p:sp>
              <p:nvSpPr>
                <p:cNvPr id="5447" name="Google Shape;5447;p7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3"/>
              <p:cNvGrpSpPr/>
              <p:nvPr/>
            </p:nvGrpSpPr>
            <p:grpSpPr>
              <a:xfrm>
                <a:off x="5264088" y="3188237"/>
                <a:ext cx="37776" cy="32357"/>
                <a:chOff x="5264088" y="3188237"/>
                <a:chExt cx="37776" cy="32357"/>
              </a:xfrm>
            </p:grpSpPr>
            <p:sp>
              <p:nvSpPr>
                <p:cNvPr id="5450" name="Google Shape;5450;p7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3"/>
              <p:cNvGrpSpPr/>
              <p:nvPr/>
            </p:nvGrpSpPr>
            <p:grpSpPr>
              <a:xfrm>
                <a:off x="5585758" y="3237425"/>
                <a:ext cx="37878" cy="32357"/>
                <a:chOff x="5585758" y="3237425"/>
                <a:chExt cx="37878" cy="32357"/>
              </a:xfrm>
            </p:grpSpPr>
            <p:sp>
              <p:nvSpPr>
                <p:cNvPr id="5453" name="Google Shape;5453;p7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3"/>
              <p:cNvGrpSpPr/>
              <p:nvPr/>
            </p:nvGrpSpPr>
            <p:grpSpPr>
              <a:xfrm>
                <a:off x="4874196" y="3291088"/>
                <a:ext cx="37878" cy="32451"/>
                <a:chOff x="4874196" y="3291088"/>
                <a:chExt cx="37878" cy="32451"/>
              </a:xfrm>
            </p:grpSpPr>
            <p:sp>
              <p:nvSpPr>
                <p:cNvPr id="5456" name="Google Shape;5456;p7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3"/>
              <p:cNvGrpSpPr/>
              <p:nvPr/>
            </p:nvGrpSpPr>
            <p:grpSpPr>
              <a:xfrm>
                <a:off x="5197770" y="3785466"/>
                <a:ext cx="37783" cy="32427"/>
                <a:chOff x="5197770" y="3785466"/>
                <a:chExt cx="37783" cy="32427"/>
              </a:xfrm>
            </p:grpSpPr>
            <p:sp>
              <p:nvSpPr>
                <p:cNvPr id="5459" name="Google Shape;5459;p7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3"/>
              <p:cNvGrpSpPr/>
              <p:nvPr/>
            </p:nvGrpSpPr>
            <p:grpSpPr>
              <a:xfrm>
                <a:off x="5177699" y="3492117"/>
                <a:ext cx="37776" cy="32357"/>
                <a:chOff x="5177699" y="3492117"/>
                <a:chExt cx="37776" cy="32357"/>
              </a:xfrm>
            </p:grpSpPr>
            <p:sp>
              <p:nvSpPr>
                <p:cNvPr id="5462" name="Google Shape;5462;p7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3"/>
              <p:cNvGrpSpPr/>
              <p:nvPr/>
            </p:nvGrpSpPr>
            <p:grpSpPr>
              <a:xfrm>
                <a:off x="5349431" y="3622346"/>
                <a:ext cx="37870" cy="32380"/>
                <a:chOff x="5349431" y="3622346"/>
                <a:chExt cx="37870" cy="32380"/>
              </a:xfrm>
            </p:grpSpPr>
            <p:sp>
              <p:nvSpPr>
                <p:cNvPr id="5465" name="Google Shape;5465;p7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3"/>
              <p:cNvGrpSpPr/>
              <p:nvPr/>
            </p:nvGrpSpPr>
            <p:grpSpPr>
              <a:xfrm>
                <a:off x="5068855" y="3563980"/>
                <a:ext cx="53954" cy="46223"/>
                <a:chOff x="5068855" y="3563980"/>
                <a:chExt cx="53954" cy="46223"/>
              </a:xfrm>
            </p:grpSpPr>
            <p:sp>
              <p:nvSpPr>
                <p:cNvPr id="5468" name="Google Shape;5468;p7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3"/>
              <p:cNvGrpSpPr/>
              <p:nvPr/>
            </p:nvGrpSpPr>
            <p:grpSpPr>
              <a:xfrm>
                <a:off x="5037654" y="3392507"/>
                <a:ext cx="37870" cy="32451"/>
                <a:chOff x="5037654" y="3392507"/>
                <a:chExt cx="37870" cy="32451"/>
              </a:xfrm>
            </p:grpSpPr>
            <p:sp>
              <p:nvSpPr>
                <p:cNvPr id="5471" name="Google Shape;5471;p7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3"/>
              <p:cNvGrpSpPr/>
              <p:nvPr/>
            </p:nvGrpSpPr>
            <p:grpSpPr>
              <a:xfrm>
                <a:off x="5456560" y="3368629"/>
                <a:ext cx="37870" cy="32451"/>
                <a:chOff x="5456560" y="3368629"/>
                <a:chExt cx="37870" cy="32451"/>
              </a:xfrm>
            </p:grpSpPr>
            <p:sp>
              <p:nvSpPr>
                <p:cNvPr id="5474" name="Google Shape;5474;p7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3"/>
              <p:cNvGrpSpPr/>
              <p:nvPr/>
            </p:nvGrpSpPr>
            <p:grpSpPr>
              <a:xfrm>
                <a:off x="4755749" y="3501516"/>
                <a:ext cx="46246" cy="39608"/>
                <a:chOff x="4755749" y="3501516"/>
                <a:chExt cx="46246" cy="39608"/>
              </a:xfrm>
            </p:grpSpPr>
            <p:sp>
              <p:nvSpPr>
                <p:cNvPr id="5477" name="Google Shape;5477;p7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3"/>
              <p:cNvGrpSpPr/>
              <p:nvPr/>
            </p:nvGrpSpPr>
            <p:grpSpPr>
              <a:xfrm>
                <a:off x="4681346" y="3485582"/>
                <a:ext cx="37783" cy="32427"/>
                <a:chOff x="4681346" y="3485582"/>
                <a:chExt cx="37783" cy="32427"/>
              </a:xfrm>
            </p:grpSpPr>
            <p:sp>
              <p:nvSpPr>
                <p:cNvPr id="5480" name="Google Shape;5480;p7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3"/>
              <p:cNvGrpSpPr/>
              <p:nvPr/>
            </p:nvGrpSpPr>
            <p:grpSpPr>
              <a:xfrm>
                <a:off x="4767067" y="3291088"/>
                <a:ext cx="37878" cy="32451"/>
                <a:chOff x="4767067" y="3291088"/>
                <a:chExt cx="37878" cy="32451"/>
              </a:xfrm>
            </p:grpSpPr>
            <p:sp>
              <p:nvSpPr>
                <p:cNvPr id="5483" name="Google Shape;5483;p7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3"/>
              <p:cNvGrpSpPr/>
              <p:nvPr/>
            </p:nvGrpSpPr>
            <p:grpSpPr>
              <a:xfrm>
                <a:off x="4687819" y="3405539"/>
                <a:ext cx="37776" cy="32451"/>
                <a:chOff x="4687819" y="3405539"/>
                <a:chExt cx="37776" cy="32451"/>
              </a:xfrm>
            </p:grpSpPr>
            <p:sp>
              <p:nvSpPr>
                <p:cNvPr id="5486" name="Google Shape;5486;p7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3"/>
              <p:cNvGrpSpPr/>
              <p:nvPr/>
            </p:nvGrpSpPr>
            <p:grpSpPr>
              <a:xfrm>
                <a:off x="4923101" y="3444809"/>
                <a:ext cx="52813" cy="45318"/>
                <a:chOff x="4923101" y="3444809"/>
                <a:chExt cx="52813" cy="45318"/>
              </a:xfrm>
            </p:grpSpPr>
            <p:sp>
              <p:nvSpPr>
                <p:cNvPr id="5489" name="Google Shape;5489;p7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3"/>
              <p:cNvGrpSpPr/>
              <p:nvPr/>
            </p:nvGrpSpPr>
            <p:grpSpPr>
              <a:xfrm>
                <a:off x="4846040" y="3654750"/>
                <a:ext cx="31405" cy="26993"/>
                <a:chOff x="4846040" y="3654750"/>
                <a:chExt cx="31405" cy="26993"/>
              </a:xfrm>
            </p:grpSpPr>
            <p:sp>
              <p:nvSpPr>
                <p:cNvPr id="5492" name="Google Shape;5492;p7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3"/>
              <p:cNvGrpSpPr/>
              <p:nvPr/>
            </p:nvGrpSpPr>
            <p:grpSpPr>
              <a:xfrm>
                <a:off x="4925673" y="3691700"/>
                <a:ext cx="40253" cy="34472"/>
                <a:chOff x="4925673" y="3691700"/>
                <a:chExt cx="40253" cy="34472"/>
              </a:xfrm>
            </p:grpSpPr>
            <p:sp>
              <p:nvSpPr>
                <p:cNvPr id="5495" name="Google Shape;5495;p7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3"/>
              <p:cNvGrpSpPr/>
              <p:nvPr/>
            </p:nvGrpSpPr>
            <p:grpSpPr>
              <a:xfrm>
                <a:off x="4894653" y="3740848"/>
                <a:ext cx="31405" cy="26906"/>
                <a:chOff x="4894653" y="3740848"/>
                <a:chExt cx="31405" cy="26906"/>
              </a:xfrm>
            </p:grpSpPr>
            <p:sp>
              <p:nvSpPr>
                <p:cNvPr id="5498" name="Google Shape;5498;p7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3"/>
              <p:cNvGrpSpPr/>
              <p:nvPr/>
            </p:nvGrpSpPr>
            <p:grpSpPr>
              <a:xfrm>
                <a:off x="4962300" y="3696348"/>
                <a:ext cx="38255" cy="32773"/>
                <a:chOff x="4962300" y="3696348"/>
                <a:chExt cx="38255" cy="32773"/>
              </a:xfrm>
            </p:grpSpPr>
            <p:sp>
              <p:nvSpPr>
                <p:cNvPr id="5501" name="Google Shape;5501;p7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3"/>
              <p:cNvGrpSpPr/>
              <p:nvPr/>
            </p:nvGrpSpPr>
            <p:grpSpPr>
              <a:xfrm>
                <a:off x="4980185" y="3743349"/>
                <a:ext cx="31499" cy="26969"/>
                <a:chOff x="4980185" y="3743349"/>
                <a:chExt cx="31499" cy="26969"/>
              </a:xfrm>
            </p:grpSpPr>
            <p:sp>
              <p:nvSpPr>
                <p:cNvPr id="5504" name="Google Shape;5504;p7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3"/>
              <p:cNvGrpSpPr/>
              <p:nvPr/>
            </p:nvGrpSpPr>
            <p:grpSpPr>
              <a:xfrm>
                <a:off x="5013768" y="3734312"/>
                <a:ext cx="31499" cy="26969"/>
                <a:chOff x="5013768" y="3734312"/>
                <a:chExt cx="31499" cy="26969"/>
              </a:xfrm>
            </p:grpSpPr>
            <p:sp>
              <p:nvSpPr>
                <p:cNvPr id="5507" name="Google Shape;5507;p7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3"/>
              <p:cNvGrpSpPr/>
              <p:nvPr/>
            </p:nvGrpSpPr>
            <p:grpSpPr>
              <a:xfrm>
                <a:off x="5036703" y="3764545"/>
                <a:ext cx="31499" cy="26898"/>
                <a:chOff x="5036703" y="3764545"/>
                <a:chExt cx="31499" cy="26898"/>
              </a:xfrm>
            </p:grpSpPr>
            <p:sp>
              <p:nvSpPr>
                <p:cNvPr id="5510" name="Google Shape;5510;p7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3"/>
              <p:cNvGrpSpPr/>
              <p:nvPr/>
            </p:nvGrpSpPr>
            <p:grpSpPr>
              <a:xfrm>
                <a:off x="4953546" y="3768352"/>
                <a:ext cx="31405" cy="26898"/>
                <a:chOff x="4953546" y="3768352"/>
                <a:chExt cx="31405" cy="26898"/>
              </a:xfrm>
            </p:grpSpPr>
            <p:sp>
              <p:nvSpPr>
                <p:cNvPr id="5513" name="Google Shape;5513;p7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3"/>
              <p:cNvGrpSpPr/>
              <p:nvPr/>
            </p:nvGrpSpPr>
            <p:grpSpPr>
              <a:xfrm>
                <a:off x="4964770" y="3814016"/>
                <a:ext cx="31499" cy="26993"/>
                <a:chOff x="4964770" y="3814016"/>
                <a:chExt cx="31499" cy="26993"/>
              </a:xfrm>
            </p:grpSpPr>
            <p:sp>
              <p:nvSpPr>
                <p:cNvPr id="5516" name="Google Shape;5516;p7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3"/>
              <p:cNvGrpSpPr/>
              <p:nvPr/>
            </p:nvGrpSpPr>
            <p:grpSpPr>
              <a:xfrm>
                <a:off x="4923290" y="3800504"/>
                <a:ext cx="31468" cy="26898"/>
                <a:chOff x="4923290" y="3800504"/>
                <a:chExt cx="31468" cy="26898"/>
              </a:xfrm>
            </p:grpSpPr>
            <p:sp>
              <p:nvSpPr>
                <p:cNvPr id="5519" name="Google Shape;5519;p7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3"/>
              <p:cNvGrpSpPr/>
              <p:nvPr/>
            </p:nvGrpSpPr>
            <p:grpSpPr>
              <a:xfrm>
                <a:off x="5108534" y="3650943"/>
                <a:ext cx="31405" cy="26993"/>
                <a:chOff x="5108534" y="3650943"/>
                <a:chExt cx="31405" cy="26993"/>
              </a:xfrm>
            </p:grpSpPr>
            <p:sp>
              <p:nvSpPr>
                <p:cNvPr id="5522" name="Google Shape;5522;p7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3"/>
              <p:cNvGrpSpPr/>
              <p:nvPr/>
            </p:nvGrpSpPr>
            <p:grpSpPr>
              <a:xfrm>
                <a:off x="5119380" y="3760739"/>
                <a:ext cx="31499" cy="26993"/>
                <a:chOff x="5119380" y="3760739"/>
                <a:chExt cx="31499" cy="26993"/>
              </a:xfrm>
            </p:grpSpPr>
            <p:sp>
              <p:nvSpPr>
                <p:cNvPr id="5525" name="Google Shape;5525;p7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73"/>
              <p:cNvGrpSpPr/>
              <p:nvPr/>
            </p:nvGrpSpPr>
            <p:grpSpPr>
              <a:xfrm>
                <a:off x="5119380" y="3788235"/>
                <a:ext cx="31499" cy="26993"/>
                <a:chOff x="5119380" y="3788235"/>
                <a:chExt cx="31499" cy="26993"/>
              </a:xfrm>
            </p:grpSpPr>
            <p:sp>
              <p:nvSpPr>
                <p:cNvPr id="5528" name="Google Shape;5528;p7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3"/>
              <p:cNvGrpSpPr/>
              <p:nvPr/>
            </p:nvGrpSpPr>
            <p:grpSpPr>
              <a:xfrm>
                <a:off x="5158005" y="3875284"/>
                <a:ext cx="31405" cy="27001"/>
                <a:chOff x="5158005" y="3875284"/>
                <a:chExt cx="31405" cy="27001"/>
              </a:xfrm>
            </p:grpSpPr>
            <p:sp>
              <p:nvSpPr>
                <p:cNvPr id="5531" name="Google Shape;5531;p7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73"/>
              <p:cNvGrpSpPr/>
              <p:nvPr/>
            </p:nvGrpSpPr>
            <p:grpSpPr>
              <a:xfrm>
                <a:off x="5233163" y="3764545"/>
                <a:ext cx="31499" cy="26898"/>
                <a:chOff x="5233163" y="3764545"/>
                <a:chExt cx="31499" cy="26898"/>
              </a:xfrm>
            </p:grpSpPr>
            <p:sp>
              <p:nvSpPr>
                <p:cNvPr id="5534" name="Google Shape;5534;p7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3"/>
              <p:cNvGrpSpPr/>
              <p:nvPr/>
            </p:nvGrpSpPr>
            <p:grpSpPr>
              <a:xfrm>
                <a:off x="5276168" y="3805545"/>
                <a:ext cx="31499" cy="26906"/>
                <a:chOff x="5276168" y="3805545"/>
                <a:chExt cx="31499" cy="26906"/>
              </a:xfrm>
            </p:grpSpPr>
            <p:sp>
              <p:nvSpPr>
                <p:cNvPr id="5537" name="Google Shape;5537;p7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3"/>
              <p:cNvGrpSpPr/>
              <p:nvPr/>
            </p:nvGrpSpPr>
            <p:grpSpPr>
              <a:xfrm>
                <a:off x="5294053" y="3851933"/>
                <a:ext cx="31405" cy="26945"/>
                <a:chOff x="5294053" y="3851933"/>
                <a:chExt cx="31405" cy="26945"/>
              </a:xfrm>
            </p:grpSpPr>
            <p:sp>
              <p:nvSpPr>
                <p:cNvPr id="5540" name="Google Shape;5540;p7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3"/>
              <p:cNvGrpSpPr/>
              <p:nvPr/>
            </p:nvGrpSpPr>
            <p:grpSpPr>
              <a:xfrm>
                <a:off x="5341723" y="3851902"/>
                <a:ext cx="31405" cy="26977"/>
                <a:chOff x="5341723" y="3851902"/>
                <a:chExt cx="31405" cy="26977"/>
              </a:xfrm>
            </p:grpSpPr>
            <p:sp>
              <p:nvSpPr>
                <p:cNvPr id="5543" name="Google Shape;5543;p7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3"/>
              <p:cNvGrpSpPr/>
              <p:nvPr/>
            </p:nvGrpSpPr>
            <p:grpSpPr>
              <a:xfrm>
                <a:off x="5054871" y="3507855"/>
                <a:ext cx="31405" cy="26993"/>
                <a:chOff x="5054871" y="3507855"/>
                <a:chExt cx="31405" cy="26993"/>
              </a:xfrm>
            </p:grpSpPr>
            <p:sp>
              <p:nvSpPr>
                <p:cNvPr id="5546" name="Google Shape;5546;p7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3"/>
              <p:cNvGrpSpPr/>
              <p:nvPr/>
            </p:nvGrpSpPr>
            <p:grpSpPr>
              <a:xfrm>
                <a:off x="4876579" y="3675325"/>
                <a:ext cx="31405" cy="26969"/>
                <a:chOff x="4876579" y="3675325"/>
                <a:chExt cx="31405" cy="26969"/>
              </a:xfrm>
            </p:grpSpPr>
            <p:sp>
              <p:nvSpPr>
                <p:cNvPr id="5549" name="Google Shape;5549;p7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3"/>
              <p:cNvGrpSpPr/>
              <p:nvPr/>
            </p:nvGrpSpPr>
            <p:grpSpPr>
              <a:xfrm>
                <a:off x="4842233" y="3688333"/>
                <a:ext cx="31405" cy="26993"/>
                <a:chOff x="4842233" y="3688333"/>
                <a:chExt cx="31405" cy="26993"/>
              </a:xfrm>
            </p:grpSpPr>
            <p:sp>
              <p:nvSpPr>
                <p:cNvPr id="5552" name="Google Shape;5552;p7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3"/>
              <p:cNvGrpSpPr/>
              <p:nvPr/>
            </p:nvGrpSpPr>
            <p:grpSpPr>
              <a:xfrm>
                <a:off x="5187876" y="3608032"/>
                <a:ext cx="31405" cy="27001"/>
                <a:chOff x="5187876" y="3608032"/>
                <a:chExt cx="31405" cy="27001"/>
              </a:xfrm>
            </p:grpSpPr>
            <p:sp>
              <p:nvSpPr>
                <p:cNvPr id="5555" name="Google Shape;5555;p7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7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73"/>
              <p:cNvGrpSpPr/>
              <p:nvPr/>
            </p:nvGrpSpPr>
            <p:grpSpPr>
              <a:xfrm>
                <a:off x="5269224" y="3304167"/>
                <a:ext cx="40253" cy="34402"/>
                <a:chOff x="5269224" y="3304167"/>
                <a:chExt cx="40253" cy="34402"/>
              </a:xfrm>
            </p:grpSpPr>
            <p:sp>
              <p:nvSpPr>
                <p:cNvPr id="5560" name="Google Shape;5560;p7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3"/>
              <p:cNvGrpSpPr/>
              <p:nvPr/>
            </p:nvGrpSpPr>
            <p:grpSpPr>
              <a:xfrm>
                <a:off x="5327354" y="3476615"/>
                <a:ext cx="49864" cy="42723"/>
                <a:chOff x="5327354" y="3476615"/>
                <a:chExt cx="49864" cy="42723"/>
              </a:xfrm>
            </p:grpSpPr>
            <p:sp>
              <p:nvSpPr>
                <p:cNvPr id="5563" name="Google Shape;5563;p7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7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73"/>
              <p:cNvGrpSpPr/>
              <p:nvPr/>
            </p:nvGrpSpPr>
            <p:grpSpPr>
              <a:xfrm>
                <a:off x="5341723" y="3775957"/>
                <a:ext cx="31405" cy="26898"/>
                <a:chOff x="5341723" y="3775957"/>
                <a:chExt cx="31405" cy="26898"/>
              </a:xfrm>
            </p:grpSpPr>
            <p:sp>
              <p:nvSpPr>
                <p:cNvPr id="5568" name="Google Shape;5568;p7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3"/>
              <p:cNvGrpSpPr/>
              <p:nvPr/>
            </p:nvGrpSpPr>
            <p:grpSpPr>
              <a:xfrm>
                <a:off x="5439053" y="3699274"/>
                <a:ext cx="31405" cy="26898"/>
                <a:chOff x="5439053" y="3699274"/>
                <a:chExt cx="31405" cy="26898"/>
              </a:xfrm>
            </p:grpSpPr>
            <p:sp>
              <p:nvSpPr>
                <p:cNvPr id="5571" name="Google Shape;5571;p7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3"/>
              <p:cNvGrpSpPr/>
              <p:nvPr/>
            </p:nvGrpSpPr>
            <p:grpSpPr>
              <a:xfrm>
                <a:off x="5412414" y="3622307"/>
                <a:ext cx="31499" cy="26993"/>
                <a:chOff x="5412414" y="3622307"/>
                <a:chExt cx="31499" cy="26993"/>
              </a:xfrm>
            </p:grpSpPr>
            <p:sp>
              <p:nvSpPr>
                <p:cNvPr id="5574" name="Google Shape;5574;p7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3"/>
              <p:cNvGrpSpPr/>
              <p:nvPr/>
            </p:nvGrpSpPr>
            <p:grpSpPr>
              <a:xfrm>
                <a:off x="5476254" y="3473949"/>
                <a:ext cx="26835" cy="26930"/>
                <a:chOff x="5476254" y="3473949"/>
                <a:chExt cx="26835" cy="26930"/>
              </a:xfrm>
            </p:grpSpPr>
            <p:sp>
              <p:nvSpPr>
                <p:cNvPr id="5577" name="Google Shape;5577;p7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3"/>
              <p:cNvGrpSpPr/>
              <p:nvPr/>
            </p:nvGrpSpPr>
            <p:grpSpPr>
              <a:xfrm>
                <a:off x="5564547" y="3481594"/>
                <a:ext cx="31397" cy="26898"/>
                <a:chOff x="5564547" y="3481594"/>
                <a:chExt cx="31397" cy="26898"/>
              </a:xfrm>
            </p:grpSpPr>
            <p:sp>
              <p:nvSpPr>
                <p:cNvPr id="5580" name="Google Shape;5580;p7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3"/>
              <p:cNvGrpSpPr/>
              <p:nvPr/>
            </p:nvGrpSpPr>
            <p:grpSpPr>
              <a:xfrm>
                <a:off x="5534101" y="3470174"/>
                <a:ext cx="31397" cy="26906"/>
                <a:chOff x="5534101" y="3470174"/>
                <a:chExt cx="31397" cy="26906"/>
              </a:xfrm>
            </p:grpSpPr>
            <p:sp>
              <p:nvSpPr>
                <p:cNvPr id="5583" name="Google Shape;5583;p7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3"/>
              <p:cNvGrpSpPr/>
              <p:nvPr/>
            </p:nvGrpSpPr>
            <p:grpSpPr>
              <a:xfrm>
                <a:off x="5610879" y="3314486"/>
                <a:ext cx="31499" cy="26938"/>
                <a:chOff x="5610879" y="3314486"/>
                <a:chExt cx="31499" cy="26938"/>
              </a:xfrm>
            </p:grpSpPr>
            <p:sp>
              <p:nvSpPr>
                <p:cNvPr id="5586" name="Google Shape;5586;p7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3"/>
              <p:cNvGrpSpPr/>
              <p:nvPr/>
            </p:nvGrpSpPr>
            <p:grpSpPr>
              <a:xfrm>
                <a:off x="4834525" y="3501382"/>
                <a:ext cx="31499" cy="26898"/>
                <a:chOff x="4834525" y="3501382"/>
                <a:chExt cx="31499" cy="26898"/>
              </a:xfrm>
            </p:grpSpPr>
            <p:sp>
              <p:nvSpPr>
                <p:cNvPr id="5589" name="Google Shape;5589;p7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3"/>
              <p:cNvGrpSpPr/>
              <p:nvPr/>
            </p:nvGrpSpPr>
            <p:grpSpPr>
              <a:xfrm>
                <a:off x="4898460" y="3580158"/>
                <a:ext cx="31405" cy="26898"/>
                <a:chOff x="4898460" y="3580158"/>
                <a:chExt cx="31405" cy="26898"/>
              </a:xfrm>
            </p:grpSpPr>
            <p:sp>
              <p:nvSpPr>
                <p:cNvPr id="5592" name="Google Shape;5592;p7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3"/>
              <p:cNvGrpSpPr/>
              <p:nvPr/>
            </p:nvGrpSpPr>
            <p:grpSpPr>
              <a:xfrm>
                <a:off x="4882667" y="3608032"/>
                <a:ext cx="31499" cy="27001"/>
                <a:chOff x="4882667" y="3608032"/>
                <a:chExt cx="31499" cy="27001"/>
              </a:xfrm>
            </p:grpSpPr>
            <p:sp>
              <p:nvSpPr>
                <p:cNvPr id="5595" name="Google Shape;5595;p7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3"/>
              <p:cNvGrpSpPr/>
              <p:nvPr/>
            </p:nvGrpSpPr>
            <p:grpSpPr>
              <a:xfrm>
                <a:off x="4843373" y="3631407"/>
                <a:ext cx="16273" cy="16186"/>
                <a:chOff x="4843373" y="3631407"/>
                <a:chExt cx="16273" cy="16186"/>
              </a:xfrm>
            </p:grpSpPr>
            <p:sp>
              <p:nvSpPr>
                <p:cNvPr id="5598" name="Google Shape;5598;p7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3"/>
              <p:cNvGrpSpPr/>
              <p:nvPr/>
            </p:nvGrpSpPr>
            <p:grpSpPr>
              <a:xfrm>
                <a:off x="4727773" y="3591578"/>
                <a:ext cx="31499" cy="26898"/>
                <a:chOff x="4727773" y="3591578"/>
                <a:chExt cx="31499" cy="26898"/>
              </a:xfrm>
            </p:grpSpPr>
            <p:sp>
              <p:nvSpPr>
                <p:cNvPr id="5601" name="Google Shape;5601;p7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7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73"/>
              <p:cNvGrpSpPr/>
              <p:nvPr/>
            </p:nvGrpSpPr>
            <p:grpSpPr>
              <a:xfrm>
                <a:off x="4609421" y="3577398"/>
                <a:ext cx="31499" cy="27001"/>
                <a:chOff x="4609421" y="3577398"/>
                <a:chExt cx="31499" cy="27001"/>
              </a:xfrm>
            </p:grpSpPr>
            <p:sp>
              <p:nvSpPr>
                <p:cNvPr id="5606" name="Google Shape;5606;p7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3"/>
              <p:cNvGrpSpPr/>
              <p:nvPr/>
            </p:nvGrpSpPr>
            <p:grpSpPr>
              <a:xfrm>
                <a:off x="4649289" y="3577398"/>
                <a:ext cx="31499" cy="27001"/>
                <a:chOff x="4649289" y="3577398"/>
                <a:chExt cx="31499" cy="27001"/>
              </a:xfrm>
            </p:grpSpPr>
            <p:sp>
              <p:nvSpPr>
                <p:cNvPr id="5609" name="Google Shape;5609;p7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3"/>
              <p:cNvGrpSpPr/>
              <p:nvPr/>
            </p:nvGrpSpPr>
            <p:grpSpPr>
              <a:xfrm>
                <a:off x="4605614" y="3639523"/>
                <a:ext cx="31499" cy="26906"/>
                <a:chOff x="4605614" y="3639523"/>
                <a:chExt cx="31499" cy="26906"/>
              </a:xfrm>
            </p:grpSpPr>
            <p:sp>
              <p:nvSpPr>
                <p:cNvPr id="5612" name="Google Shape;5612;p7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3"/>
              <p:cNvGrpSpPr/>
              <p:nvPr/>
            </p:nvGrpSpPr>
            <p:grpSpPr>
              <a:xfrm>
                <a:off x="4785149" y="3618846"/>
                <a:ext cx="26930" cy="26843"/>
                <a:chOff x="4785149" y="3618846"/>
                <a:chExt cx="26930" cy="26843"/>
              </a:xfrm>
            </p:grpSpPr>
            <p:sp>
              <p:nvSpPr>
                <p:cNvPr id="5615" name="Google Shape;5615;p7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3"/>
              <p:cNvGrpSpPr/>
              <p:nvPr/>
            </p:nvGrpSpPr>
            <p:grpSpPr>
              <a:xfrm>
                <a:off x="4810167" y="3601567"/>
                <a:ext cx="31405" cy="26898"/>
                <a:chOff x="4810167" y="3601567"/>
                <a:chExt cx="31405" cy="26898"/>
              </a:xfrm>
            </p:grpSpPr>
            <p:sp>
              <p:nvSpPr>
                <p:cNvPr id="5618" name="Google Shape;5618;p7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3"/>
              <p:cNvGrpSpPr/>
              <p:nvPr/>
            </p:nvGrpSpPr>
            <p:grpSpPr>
              <a:xfrm>
                <a:off x="4831002" y="3373230"/>
                <a:ext cx="31405" cy="26898"/>
                <a:chOff x="4831002" y="3373230"/>
                <a:chExt cx="31405" cy="26898"/>
              </a:xfrm>
            </p:grpSpPr>
            <p:sp>
              <p:nvSpPr>
                <p:cNvPr id="5621" name="Google Shape;5621;p7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73"/>
              <p:cNvGrpSpPr/>
              <p:nvPr/>
            </p:nvGrpSpPr>
            <p:grpSpPr>
              <a:xfrm>
                <a:off x="4719311" y="3355054"/>
                <a:ext cx="31499" cy="27001"/>
                <a:chOff x="4719311" y="3355054"/>
                <a:chExt cx="31499" cy="27001"/>
              </a:xfrm>
            </p:grpSpPr>
            <p:sp>
              <p:nvSpPr>
                <p:cNvPr id="5624" name="Google Shape;5624;p7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3"/>
              <p:cNvGrpSpPr/>
              <p:nvPr/>
            </p:nvGrpSpPr>
            <p:grpSpPr>
              <a:xfrm>
                <a:off x="4798755" y="3450260"/>
                <a:ext cx="26930" cy="26930"/>
                <a:chOff x="4798755" y="3450260"/>
                <a:chExt cx="26930" cy="26930"/>
              </a:xfrm>
            </p:grpSpPr>
            <p:sp>
              <p:nvSpPr>
                <p:cNvPr id="5627" name="Google Shape;5627;p7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3"/>
              <p:cNvGrpSpPr/>
              <p:nvPr/>
            </p:nvGrpSpPr>
            <p:grpSpPr>
              <a:xfrm>
                <a:off x="4645576" y="3467555"/>
                <a:ext cx="31405" cy="26953"/>
                <a:chOff x="4645576" y="3467555"/>
                <a:chExt cx="31405" cy="26953"/>
              </a:xfrm>
            </p:grpSpPr>
            <p:sp>
              <p:nvSpPr>
                <p:cNvPr id="5630" name="Google Shape;5630;p7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3"/>
              <p:cNvGrpSpPr/>
              <p:nvPr/>
            </p:nvGrpSpPr>
            <p:grpSpPr>
              <a:xfrm>
                <a:off x="4687631" y="3583965"/>
                <a:ext cx="31499" cy="26898"/>
                <a:chOff x="4687631" y="3583965"/>
                <a:chExt cx="31499" cy="26898"/>
              </a:xfrm>
            </p:grpSpPr>
            <p:sp>
              <p:nvSpPr>
                <p:cNvPr id="5633" name="Google Shape;5633;p7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3"/>
              <p:cNvGrpSpPr/>
              <p:nvPr/>
            </p:nvGrpSpPr>
            <p:grpSpPr>
              <a:xfrm>
                <a:off x="4719311" y="3471314"/>
                <a:ext cx="31499" cy="27001"/>
                <a:chOff x="4719311" y="3471314"/>
                <a:chExt cx="31499" cy="27001"/>
              </a:xfrm>
            </p:grpSpPr>
            <p:sp>
              <p:nvSpPr>
                <p:cNvPr id="5636" name="Google Shape;5636;p7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3"/>
              <p:cNvGrpSpPr/>
              <p:nvPr/>
            </p:nvGrpSpPr>
            <p:grpSpPr>
              <a:xfrm>
                <a:off x="4719311" y="3434404"/>
                <a:ext cx="31499" cy="26898"/>
                <a:chOff x="4719311" y="3434404"/>
                <a:chExt cx="31499" cy="26898"/>
              </a:xfrm>
            </p:grpSpPr>
            <p:sp>
              <p:nvSpPr>
                <p:cNvPr id="5639" name="Google Shape;5639;p7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3"/>
              <p:cNvGrpSpPr/>
              <p:nvPr/>
            </p:nvGrpSpPr>
            <p:grpSpPr>
              <a:xfrm>
                <a:off x="4768876" y="3401772"/>
                <a:ext cx="31499" cy="26898"/>
                <a:chOff x="4768876" y="3401772"/>
                <a:chExt cx="31499" cy="26898"/>
              </a:xfrm>
            </p:grpSpPr>
            <p:sp>
              <p:nvSpPr>
                <p:cNvPr id="5642" name="Google Shape;5642;p7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3"/>
              <p:cNvGrpSpPr/>
              <p:nvPr/>
            </p:nvGrpSpPr>
            <p:grpSpPr>
              <a:xfrm>
                <a:off x="4762214" y="3471377"/>
                <a:ext cx="26938" cy="26938"/>
                <a:chOff x="4762214" y="3471377"/>
                <a:chExt cx="26938" cy="26938"/>
              </a:xfrm>
            </p:grpSpPr>
            <p:sp>
              <p:nvSpPr>
                <p:cNvPr id="5645" name="Google Shape;5645;p7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3"/>
              <p:cNvGrpSpPr/>
              <p:nvPr/>
            </p:nvGrpSpPr>
            <p:grpSpPr>
              <a:xfrm>
                <a:off x="4790473" y="3344782"/>
                <a:ext cx="31405" cy="26898"/>
                <a:chOff x="4790473" y="3344782"/>
                <a:chExt cx="31405" cy="26898"/>
              </a:xfrm>
            </p:grpSpPr>
            <p:sp>
              <p:nvSpPr>
                <p:cNvPr id="5648" name="Google Shape;5648;p7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3"/>
              <p:cNvGrpSpPr/>
              <p:nvPr/>
            </p:nvGrpSpPr>
            <p:grpSpPr>
              <a:xfrm>
                <a:off x="4823774" y="3950733"/>
                <a:ext cx="37398" cy="32034"/>
                <a:chOff x="4823774" y="3950733"/>
                <a:chExt cx="37398" cy="32034"/>
              </a:xfrm>
            </p:grpSpPr>
            <p:sp>
              <p:nvSpPr>
                <p:cNvPr id="5651" name="Google Shape;5651;p7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3"/>
              <p:cNvGrpSpPr/>
              <p:nvPr/>
            </p:nvGrpSpPr>
            <p:grpSpPr>
              <a:xfrm>
                <a:off x="4823396" y="4110566"/>
                <a:ext cx="31405" cy="26906"/>
                <a:chOff x="4823396" y="4110566"/>
                <a:chExt cx="31405" cy="26906"/>
              </a:xfrm>
            </p:grpSpPr>
            <p:sp>
              <p:nvSpPr>
                <p:cNvPr id="5654" name="Google Shape;5654;p7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3"/>
              <p:cNvGrpSpPr/>
              <p:nvPr/>
            </p:nvGrpSpPr>
            <p:grpSpPr>
              <a:xfrm>
                <a:off x="4838332" y="3821150"/>
                <a:ext cx="31499" cy="26898"/>
                <a:chOff x="4838332" y="3821150"/>
                <a:chExt cx="31499" cy="26898"/>
              </a:xfrm>
            </p:grpSpPr>
            <p:sp>
              <p:nvSpPr>
                <p:cNvPr id="5657" name="Google Shape;5657;p7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3"/>
              <p:cNvGrpSpPr/>
              <p:nvPr/>
            </p:nvGrpSpPr>
            <p:grpSpPr>
              <a:xfrm>
                <a:off x="4661275" y="3815007"/>
                <a:ext cx="36824" cy="31523"/>
                <a:chOff x="4661275" y="3815007"/>
                <a:chExt cx="36824" cy="31523"/>
              </a:xfrm>
            </p:grpSpPr>
            <p:sp>
              <p:nvSpPr>
                <p:cNvPr id="5660" name="Google Shape;5660;p7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3"/>
              <p:cNvGrpSpPr/>
              <p:nvPr/>
            </p:nvGrpSpPr>
            <p:grpSpPr>
              <a:xfrm>
                <a:off x="4558998" y="3851037"/>
                <a:ext cx="33591" cy="28699"/>
                <a:chOff x="4558998" y="3851037"/>
                <a:chExt cx="33591" cy="28699"/>
              </a:xfrm>
            </p:grpSpPr>
            <p:sp>
              <p:nvSpPr>
                <p:cNvPr id="5663" name="Google Shape;5663;p7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3"/>
              <p:cNvGrpSpPr/>
              <p:nvPr/>
            </p:nvGrpSpPr>
            <p:grpSpPr>
              <a:xfrm>
                <a:off x="4696762" y="3638587"/>
                <a:ext cx="33591" cy="28794"/>
                <a:chOff x="4696762" y="3638587"/>
                <a:chExt cx="33591" cy="28794"/>
              </a:xfrm>
            </p:grpSpPr>
            <p:sp>
              <p:nvSpPr>
                <p:cNvPr id="5666" name="Google Shape;5666;p7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3"/>
              <p:cNvGrpSpPr/>
              <p:nvPr/>
            </p:nvGrpSpPr>
            <p:grpSpPr>
              <a:xfrm>
                <a:off x="4929479" y="3939140"/>
                <a:ext cx="33497" cy="28692"/>
                <a:chOff x="4929479" y="3939140"/>
                <a:chExt cx="33497" cy="28692"/>
              </a:xfrm>
            </p:grpSpPr>
            <p:sp>
              <p:nvSpPr>
                <p:cNvPr id="5669" name="Google Shape;5669;p7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3"/>
              <p:cNvGrpSpPr/>
              <p:nvPr/>
            </p:nvGrpSpPr>
            <p:grpSpPr>
              <a:xfrm>
                <a:off x="4907119" y="3986039"/>
                <a:ext cx="33497" cy="28699"/>
                <a:chOff x="4907119" y="3986039"/>
                <a:chExt cx="33497" cy="28699"/>
              </a:xfrm>
            </p:grpSpPr>
            <p:sp>
              <p:nvSpPr>
                <p:cNvPr id="5672" name="Google Shape;5672;p7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3"/>
              <p:cNvGrpSpPr/>
              <p:nvPr/>
            </p:nvGrpSpPr>
            <p:grpSpPr>
              <a:xfrm>
                <a:off x="4911783" y="4048102"/>
                <a:ext cx="33591" cy="28762"/>
                <a:chOff x="4911783" y="4048102"/>
                <a:chExt cx="33591" cy="28762"/>
              </a:xfrm>
            </p:grpSpPr>
            <p:sp>
              <p:nvSpPr>
                <p:cNvPr id="5675" name="Google Shape;5675;p7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7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3"/>
              <p:cNvGrpSpPr/>
              <p:nvPr/>
            </p:nvGrpSpPr>
            <p:grpSpPr>
              <a:xfrm>
                <a:off x="4762623" y="3837847"/>
                <a:ext cx="42416" cy="36273"/>
                <a:chOff x="4762623" y="3837847"/>
                <a:chExt cx="42416" cy="36273"/>
              </a:xfrm>
            </p:grpSpPr>
            <p:sp>
              <p:nvSpPr>
                <p:cNvPr id="5680" name="Google Shape;5680;p7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3"/>
              <p:cNvGrpSpPr/>
              <p:nvPr/>
            </p:nvGrpSpPr>
            <p:grpSpPr>
              <a:xfrm>
                <a:off x="4746044" y="4104966"/>
                <a:ext cx="33497" cy="28699"/>
                <a:chOff x="4746044" y="4104966"/>
                <a:chExt cx="33497" cy="28699"/>
              </a:xfrm>
            </p:grpSpPr>
            <p:sp>
              <p:nvSpPr>
                <p:cNvPr id="5683" name="Google Shape;5683;p7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3"/>
              <p:cNvGrpSpPr/>
              <p:nvPr/>
            </p:nvGrpSpPr>
            <p:grpSpPr>
              <a:xfrm>
                <a:off x="4859646" y="4162554"/>
                <a:ext cx="33591" cy="28762"/>
                <a:chOff x="4859646" y="4162554"/>
                <a:chExt cx="33591" cy="28762"/>
              </a:xfrm>
            </p:grpSpPr>
            <p:sp>
              <p:nvSpPr>
                <p:cNvPr id="5686" name="Google Shape;5686;p7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73"/>
            <p:cNvGrpSpPr/>
            <p:nvPr/>
          </p:nvGrpSpPr>
          <p:grpSpPr>
            <a:xfrm>
              <a:off x="3597785" y="3274438"/>
              <a:ext cx="855610" cy="1122100"/>
              <a:chOff x="3597785" y="3274438"/>
              <a:chExt cx="855610" cy="1122100"/>
            </a:xfrm>
          </p:grpSpPr>
          <p:grpSp>
            <p:nvGrpSpPr>
              <p:cNvPr id="5689" name="Google Shape;5689;p73"/>
              <p:cNvGrpSpPr/>
              <p:nvPr/>
            </p:nvGrpSpPr>
            <p:grpSpPr>
              <a:xfrm>
                <a:off x="3617857" y="3284717"/>
                <a:ext cx="826785" cy="1099165"/>
                <a:chOff x="3617857" y="3284717"/>
                <a:chExt cx="826785" cy="1099165"/>
              </a:xfrm>
            </p:grpSpPr>
            <p:sp>
              <p:nvSpPr>
                <p:cNvPr id="5690" name="Google Shape;5690;p7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3"/>
              <p:cNvGrpSpPr/>
              <p:nvPr/>
            </p:nvGrpSpPr>
            <p:grpSpPr>
              <a:xfrm>
                <a:off x="4180904" y="4251758"/>
                <a:ext cx="37783" cy="32420"/>
                <a:chOff x="4180904" y="4251758"/>
                <a:chExt cx="37783" cy="32420"/>
              </a:xfrm>
            </p:grpSpPr>
            <p:sp>
              <p:nvSpPr>
                <p:cNvPr id="5747" name="Google Shape;5747;p7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3"/>
              <p:cNvGrpSpPr/>
              <p:nvPr/>
            </p:nvGrpSpPr>
            <p:grpSpPr>
              <a:xfrm>
                <a:off x="4201644" y="4081324"/>
                <a:ext cx="37783" cy="32364"/>
                <a:chOff x="4201644" y="4081324"/>
                <a:chExt cx="37783" cy="32364"/>
              </a:xfrm>
            </p:grpSpPr>
            <p:sp>
              <p:nvSpPr>
                <p:cNvPr id="5750" name="Google Shape;5750;p7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3"/>
              <p:cNvGrpSpPr/>
              <p:nvPr/>
            </p:nvGrpSpPr>
            <p:grpSpPr>
              <a:xfrm>
                <a:off x="4284416" y="3887428"/>
                <a:ext cx="37783" cy="32451"/>
                <a:chOff x="4284416" y="3887428"/>
                <a:chExt cx="37783" cy="32451"/>
              </a:xfrm>
            </p:grpSpPr>
            <p:sp>
              <p:nvSpPr>
                <p:cNvPr id="5753" name="Google Shape;5753;p7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3"/>
              <p:cNvGrpSpPr/>
              <p:nvPr/>
            </p:nvGrpSpPr>
            <p:grpSpPr>
              <a:xfrm>
                <a:off x="4223721" y="3860404"/>
                <a:ext cx="37870" cy="32364"/>
                <a:chOff x="4223721" y="3860404"/>
                <a:chExt cx="37870" cy="32364"/>
              </a:xfrm>
            </p:grpSpPr>
            <p:sp>
              <p:nvSpPr>
                <p:cNvPr id="5756" name="Google Shape;5756;p7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3"/>
              <p:cNvGrpSpPr/>
              <p:nvPr/>
            </p:nvGrpSpPr>
            <p:grpSpPr>
              <a:xfrm>
                <a:off x="4104889" y="3699242"/>
                <a:ext cx="37776" cy="32357"/>
                <a:chOff x="4104889" y="3699242"/>
                <a:chExt cx="37776" cy="32357"/>
              </a:xfrm>
            </p:grpSpPr>
            <p:sp>
              <p:nvSpPr>
                <p:cNvPr id="5759" name="Google Shape;5759;p7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3"/>
              <p:cNvGrpSpPr/>
              <p:nvPr/>
            </p:nvGrpSpPr>
            <p:grpSpPr>
              <a:xfrm>
                <a:off x="4143608" y="3475121"/>
                <a:ext cx="37878" cy="32420"/>
                <a:chOff x="4143608" y="3475121"/>
                <a:chExt cx="37878" cy="32420"/>
              </a:xfrm>
            </p:grpSpPr>
            <p:sp>
              <p:nvSpPr>
                <p:cNvPr id="5762" name="Google Shape;5762;p7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3"/>
              <p:cNvGrpSpPr/>
              <p:nvPr/>
            </p:nvGrpSpPr>
            <p:grpSpPr>
              <a:xfrm>
                <a:off x="4217248" y="3570893"/>
                <a:ext cx="37776" cy="32364"/>
                <a:chOff x="4217248" y="3570893"/>
                <a:chExt cx="37776" cy="32364"/>
              </a:xfrm>
            </p:grpSpPr>
            <p:sp>
              <p:nvSpPr>
                <p:cNvPr id="5765" name="Google Shape;5765;p7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3"/>
              <p:cNvGrpSpPr/>
              <p:nvPr/>
            </p:nvGrpSpPr>
            <p:grpSpPr>
              <a:xfrm>
                <a:off x="4255307" y="3431612"/>
                <a:ext cx="37776" cy="32451"/>
                <a:chOff x="4255307" y="3431612"/>
                <a:chExt cx="37776" cy="32451"/>
              </a:xfrm>
            </p:grpSpPr>
            <p:sp>
              <p:nvSpPr>
                <p:cNvPr id="5768" name="Google Shape;5768;p7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3"/>
              <p:cNvGrpSpPr/>
              <p:nvPr/>
            </p:nvGrpSpPr>
            <p:grpSpPr>
              <a:xfrm>
                <a:off x="3853052" y="3577398"/>
                <a:ext cx="37776" cy="32420"/>
                <a:chOff x="3853052" y="3577398"/>
                <a:chExt cx="37776" cy="32420"/>
              </a:xfrm>
            </p:grpSpPr>
            <p:sp>
              <p:nvSpPr>
                <p:cNvPr id="5771" name="Google Shape;5771;p7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3"/>
              <p:cNvGrpSpPr/>
              <p:nvPr/>
            </p:nvGrpSpPr>
            <p:grpSpPr>
              <a:xfrm>
                <a:off x="4039908" y="3412107"/>
                <a:ext cx="37776" cy="32357"/>
                <a:chOff x="4039908" y="3412107"/>
                <a:chExt cx="37776" cy="32357"/>
              </a:xfrm>
            </p:grpSpPr>
            <p:sp>
              <p:nvSpPr>
                <p:cNvPr id="5774" name="Google Shape;5774;p7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3"/>
              <p:cNvGrpSpPr/>
              <p:nvPr/>
            </p:nvGrpSpPr>
            <p:grpSpPr>
              <a:xfrm>
                <a:off x="4017360" y="3342061"/>
                <a:ext cx="37870" cy="32380"/>
                <a:chOff x="4017360" y="3342061"/>
                <a:chExt cx="37870" cy="32380"/>
              </a:xfrm>
            </p:grpSpPr>
            <p:sp>
              <p:nvSpPr>
                <p:cNvPr id="5777" name="Google Shape;5777;p7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9" name="Google Shape;5779;p7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73"/>
              <p:cNvGrpSpPr/>
              <p:nvPr/>
            </p:nvGrpSpPr>
            <p:grpSpPr>
              <a:xfrm>
                <a:off x="3750870" y="3418650"/>
                <a:ext cx="37776" cy="32380"/>
                <a:chOff x="3750870" y="3418650"/>
                <a:chExt cx="37776" cy="32380"/>
              </a:xfrm>
            </p:grpSpPr>
            <p:sp>
              <p:nvSpPr>
                <p:cNvPr id="5782" name="Google Shape;5782;p7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3"/>
              <p:cNvGrpSpPr/>
              <p:nvPr/>
            </p:nvGrpSpPr>
            <p:grpSpPr>
              <a:xfrm>
                <a:off x="3632509" y="3274438"/>
                <a:ext cx="37783" cy="32357"/>
                <a:chOff x="3632509" y="3274438"/>
                <a:chExt cx="37783" cy="32357"/>
              </a:xfrm>
            </p:grpSpPr>
            <p:sp>
              <p:nvSpPr>
                <p:cNvPr id="5785" name="Google Shape;5785;p7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3"/>
              <p:cNvGrpSpPr/>
              <p:nvPr/>
            </p:nvGrpSpPr>
            <p:grpSpPr>
              <a:xfrm>
                <a:off x="3906424" y="3297561"/>
                <a:ext cx="37776" cy="32451"/>
                <a:chOff x="3906424" y="3297561"/>
                <a:chExt cx="37776" cy="32451"/>
              </a:xfrm>
            </p:grpSpPr>
            <p:sp>
              <p:nvSpPr>
                <p:cNvPr id="5788" name="Google Shape;5788;p7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3"/>
              <p:cNvGrpSpPr/>
              <p:nvPr/>
            </p:nvGrpSpPr>
            <p:grpSpPr>
              <a:xfrm>
                <a:off x="3866084" y="3412107"/>
                <a:ext cx="37776" cy="32357"/>
                <a:chOff x="3866084" y="3412107"/>
                <a:chExt cx="37776" cy="32357"/>
              </a:xfrm>
            </p:grpSpPr>
            <p:sp>
              <p:nvSpPr>
                <p:cNvPr id="5791" name="Google Shape;5791;p7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3"/>
              <p:cNvGrpSpPr/>
              <p:nvPr/>
            </p:nvGrpSpPr>
            <p:grpSpPr>
              <a:xfrm>
                <a:off x="4023919" y="3766409"/>
                <a:ext cx="37783" cy="32357"/>
                <a:chOff x="4023919" y="3766409"/>
                <a:chExt cx="37783" cy="32357"/>
              </a:xfrm>
            </p:grpSpPr>
            <p:sp>
              <p:nvSpPr>
                <p:cNvPr id="5794" name="Google Shape;5794;p7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3"/>
              <p:cNvGrpSpPr/>
              <p:nvPr/>
            </p:nvGrpSpPr>
            <p:grpSpPr>
              <a:xfrm>
                <a:off x="3973882" y="3779449"/>
                <a:ext cx="37776" cy="32357"/>
                <a:chOff x="3973882" y="3779449"/>
                <a:chExt cx="37776" cy="32357"/>
              </a:xfrm>
            </p:grpSpPr>
            <p:sp>
              <p:nvSpPr>
                <p:cNvPr id="5797" name="Google Shape;5797;p7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3"/>
              <p:cNvGrpSpPr/>
              <p:nvPr/>
            </p:nvGrpSpPr>
            <p:grpSpPr>
              <a:xfrm>
                <a:off x="4073398" y="3838028"/>
                <a:ext cx="37776" cy="32380"/>
                <a:chOff x="4073398" y="3838028"/>
                <a:chExt cx="37776" cy="32380"/>
              </a:xfrm>
            </p:grpSpPr>
            <p:sp>
              <p:nvSpPr>
                <p:cNvPr id="5800" name="Google Shape;5800;p7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3"/>
              <p:cNvGrpSpPr/>
              <p:nvPr/>
            </p:nvGrpSpPr>
            <p:grpSpPr>
              <a:xfrm>
                <a:off x="4342672" y="4144496"/>
                <a:ext cx="37752" cy="32364"/>
                <a:chOff x="4342672" y="4144496"/>
                <a:chExt cx="37752" cy="32364"/>
              </a:xfrm>
            </p:grpSpPr>
            <p:sp>
              <p:nvSpPr>
                <p:cNvPr id="5803" name="Google Shape;5803;p7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3"/>
              <p:cNvGrpSpPr/>
              <p:nvPr/>
            </p:nvGrpSpPr>
            <p:grpSpPr>
              <a:xfrm>
                <a:off x="4406386" y="4056872"/>
                <a:ext cx="37783" cy="32364"/>
                <a:chOff x="4406386" y="4056872"/>
                <a:chExt cx="37783" cy="32364"/>
              </a:xfrm>
            </p:grpSpPr>
            <p:sp>
              <p:nvSpPr>
                <p:cNvPr id="5806" name="Google Shape;5806;p7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4284416" y="4245254"/>
                <a:ext cx="37783" cy="32357"/>
                <a:chOff x="4284416" y="4245254"/>
                <a:chExt cx="37783" cy="32357"/>
              </a:xfrm>
            </p:grpSpPr>
            <p:sp>
              <p:nvSpPr>
                <p:cNvPr id="5809" name="Google Shape;5809;p7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3"/>
              <p:cNvGrpSpPr/>
              <p:nvPr/>
            </p:nvGrpSpPr>
            <p:grpSpPr>
              <a:xfrm>
                <a:off x="4219057" y="4331258"/>
                <a:ext cx="37776" cy="32364"/>
                <a:chOff x="4219057" y="4331258"/>
                <a:chExt cx="37776" cy="32364"/>
              </a:xfrm>
            </p:grpSpPr>
            <p:sp>
              <p:nvSpPr>
                <p:cNvPr id="5812" name="Google Shape;5812;p7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73"/>
              <p:cNvGrpSpPr/>
              <p:nvPr/>
            </p:nvGrpSpPr>
            <p:grpSpPr>
              <a:xfrm>
                <a:off x="4204122" y="4141688"/>
                <a:ext cx="33497" cy="28699"/>
                <a:chOff x="4204122" y="4141688"/>
                <a:chExt cx="33497" cy="28699"/>
              </a:xfrm>
            </p:grpSpPr>
            <p:sp>
              <p:nvSpPr>
                <p:cNvPr id="5815" name="Google Shape;5815;p7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4301546" y="4003869"/>
                <a:ext cx="38916" cy="33324"/>
                <a:chOff x="4301546" y="4003869"/>
                <a:chExt cx="38916" cy="33324"/>
              </a:xfrm>
            </p:grpSpPr>
            <p:sp>
              <p:nvSpPr>
                <p:cNvPr id="5818" name="Google Shape;5818;p7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73"/>
              <p:cNvGrpSpPr/>
              <p:nvPr/>
            </p:nvGrpSpPr>
            <p:grpSpPr>
              <a:xfrm>
                <a:off x="4210681" y="3924669"/>
                <a:ext cx="36549" cy="31366"/>
                <a:chOff x="4210681" y="3924669"/>
                <a:chExt cx="36549" cy="31366"/>
              </a:xfrm>
            </p:grpSpPr>
            <p:sp>
              <p:nvSpPr>
                <p:cNvPr id="5821" name="Google Shape;5821;p7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3"/>
              <p:cNvGrpSpPr/>
              <p:nvPr/>
            </p:nvGrpSpPr>
            <p:grpSpPr>
              <a:xfrm>
                <a:off x="3987771" y="3628874"/>
                <a:ext cx="31499" cy="26993"/>
                <a:chOff x="3987771" y="3628874"/>
                <a:chExt cx="31499" cy="26993"/>
              </a:xfrm>
            </p:grpSpPr>
            <p:sp>
              <p:nvSpPr>
                <p:cNvPr id="5824" name="Google Shape;5824;p7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3"/>
              <p:cNvGrpSpPr/>
              <p:nvPr/>
            </p:nvGrpSpPr>
            <p:grpSpPr>
              <a:xfrm>
                <a:off x="4087382" y="3775674"/>
                <a:ext cx="31405" cy="26898"/>
                <a:chOff x="4087382" y="3775674"/>
                <a:chExt cx="31405" cy="26898"/>
              </a:xfrm>
            </p:grpSpPr>
            <p:sp>
              <p:nvSpPr>
                <p:cNvPr id="5827" name="Google Shape;5827;p7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3"/>
              <p:cNvGrpSpPr/>
              <p:nvPr/>
            </p:nvGrpSpPr>
            <p:grpSpPr>
              <a:xfrm>
                <a:off x="4118873" y="3856637"/>
                <a:ext cx="31405" cy="26906"/>
                <a:chOff x="4118873" y="3856637"/>
                <a:chExt cx="31405" cy="26906"/>
              </a:xfrm>
            </p:grpSpPr>
            <p:sp>
              <p:nvSpPr>
                <p:cNvPr id="5830" name="Google Shape;5830;p7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3"/>
              <p:cNvGrpSpPr/>
              <p:nvPr/>
            </p:nvGrpSpPr>
            <p:grpSpPr>
              <a:xfrm>
                <a:off x="4168541" y="3639523"/>
                <a:ext cx="31499" cy="26906"/>
                <a:chOff x="4168541" y="3639523"/>
                <a:chExt cx="31499" cy="26906"/>
              </a:xfrm>
            </p:grpSpPr>
            <p:sp>
              <p:nvSpPr>
                <p:cNvPr id="5833" name="Google Shape;5833;p7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3965789" y="3393545"/>
                <a:ext cx="31405" cy="26945"/>
                <a:chOff x="3965789" y="3393545"/>
                <a:chExt cx="31405" cy="26945"/>
              </a:xfrm>
            </p:grpSpPr>
            <p:sp>
              <p:nvSpPr>
                <p:cNvPr id="5836" name="Google Shape;5836;p7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3"/>
              <p:cNvGrpSpPr/>
              <p:nvPr/>
            </p:nvGrpSpPr>
            <p:grpSpPr>
              <a:xfrm>
                <a:off x="3925166" y="3491008"/>
                <a:ext cx="31405" cy="27001"/>
                <a:chOff x="3925166" y="3491008"/>
                <a:chExt cx="31405" cy="27001"/>
              </a:xfrm>
            </p:grpSpPr>
            <p:sp>
              <p:nvSpPr>
                <p:cNvPr id="5839" name="Google Shape;5839;p7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3"/>
              <p:cNvGrpSpPr/>
              <p:nvPr/>
            </p:nvGrpSpPr>
            <p:grpSpPr>
              <a:xfrm>
                <a:off x="3682845" y="3340976"/>
                <a:ext cx="31397" cy="26898"/>
                <a:chOff x="3682845" y="3340976"/>
                <a:chExt cx="31397" cy="26898"/>
              </a:xfrm>
            </p:grpSpPr>
            <p:sp>
              <p:nvSpPr>
                <p:cNvPr id="5842" name="Google Shape;5842;p7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3"/>
              <p:cNvGrpSpPr/>
              <p:nvPr/>
            </p:nvGrpSpPr>
            <p:grpSpPr>
              <a:xfrm>
                <a:off x="3795393" y="3353725"/>
                <a:ext cx="31499" cy="26993"/>
                <a:chOff x="3795393" y="3353725"/>
                <a:chExt cx="31499" cy="26993"/>
              </a:xfrm>
            </p:grpSpPr>
            <p:sp>
              <p:nvSpPr>
                <p:cNvPr id="5845" name="Google Shape;5845;p7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3"/>
              <p:cNvGrpSpPr/>
              <p:nvPr/>
            </p:nvGrpSpPr>
            <p:grpSpPr>
              <a:xfrm>
                <a:off x="4176909" y="4363221"/>
                <a:ext cx="38924" cy="33316"/>
                <a:chOff x="4176909" y="4363221"/>
                <a:chExt cx="38924" cy="33316"/>
              </a:xfrm>
            </p:grpSpPr>
            <p:sp>
              <p:nvSpPr>
                <p:cNvPr id="5848" name="Google Shape;5848;p7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3"/>
              <p:cNvGrpSpPr/>
              <p:nvPr/>
            </p:nvGrpSpPr>
            <p:grpSpPr>
              <a:xfrm>
                <a:off x="4226191" y="4007660"/>
                <a:ext cx="33560" cy="28770"/>
                <a:chOff x="4226191" y="4007660"/>
                <a:chExt cx="33560" cy="28770"/>
              </a:xfrm>
            </p:grpSpPr>
            <p:sp>
              <p:nvSpPr>
                <p:cNvPr id="5851" name="Google Shape;5851;p7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3"/>
              <p:cNvGrpSpPr/>
              <p:nvPr/>
            </p:nvGrpSpPr>
            <p:grpSpPr>
              <a:xfrm>
                <a:off x="3597785" y="3377045"/>
                <a:ext cx="33591" cy="28699"/>
                <a:chOff x="3597785" y="3377045"/>
                <a:chExt cx="33591" cy="28699"/>
              </a:xfrm>
            </p:grpSpPr>
            <p:sp>
              <p:nvSpPr>
                <p:cNvPr id="5854" name="Google Shape;5854;p7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3"/>
              <p:cNvGrpSpPr/>
              <p:nvPr/>
            </p:nvGrpSpPr>
            <p:grpSpPr>
              <a:xfrm>
                <a:off x="3887870" y="3669796"/>
                <a:ext cx="33591" cy="28692"/>
                <a:chOff x="3887870" y="3669796"/>
                <a:chExt cx="33591" cy="28692"/>
              </a:xfrm>
            </p:grpSpPr>
            <p:sp>
              <p:nvSpPr>
                <p:cNvPr id="5857" name="Google Shape;5857;p7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3"/>
              <p:cNvGrpSpPr/>
              <p:nvPr/>
            </p:nvGrpSpPr>
            <p:grpSpPr>
              <a:xfrm>
                <a:off x="3818320" y="3481625"/>
                <a:ext cx="33497" cy="28770"/>
                <a:chOff x="3818320" y="3481625"/>
                <a:chExt cx="33497" cy="28770"/>
              </a:xfrm>
            </p:grpSpPr>
            <p:sp>
              <p:nvSpPr>
                <p:cNvPr id="5860" name="Google Shape;5860;p7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4278139" y="4120948"/>
                <a:ext cx="37492" cy="32129"/>
                <a:chOff x="4278139" y="4120948"/>
                <a:chExt cx="37492" cy="32129"/>
              </a:xfrm>
            </p:grpSpPr>
            <p:sp>
              <p:nvSpPr>
                <p:cNvPr id="5863" name="Google Shape;5863;p7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3"/>
              <p:cNvGrpSpPr/>
              <p:nvPr/>
            </p:nvGrpSpPr>
            <p:grpSpPr>
              <a:xfrm>
                <a:off x="4419898" y="3977388"/>
                <a:ext cx="33497" cy="28692"/>
                <a:chOff x="4419898" y="3977388"/>
                <a:chExt cx="33497" cy="28692"/>
              </a:xfrm>
            </p:grpSpPr>
            <p:sp>
              <p:nvSpPr>
                <p:cNvPr id="5866" name="Google Shape;5866;p7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3"/>
              <p:cNvGrpSpPr/>
              <p:nvPr/>
            </p:nvGrpSpPr>
            <p:grpSpPr>
              <a:xfrm>
                <a:off x="4158930" y="4034684"/>
                <a:ext cx="33497" cy="28762"/>
                <a:chOff x="4158930" y="4034684"/>
                <a:chExt cx="33497" cy="28762"/>
              </a:xfrm>
            </p:grpSpPr>
            <p:sp>
              <p:nvSpPr>
                <p:cNvPr id="5869" name="Google Shape;5869;p7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3"/>
              <p:cNvGrpSpPr/>
              <p:nvPr/>
            </p:nvGrpSpPr>
            <p:grpSpPr>
              <a:xfrm>
                <a:off x="4134949" y="3957049"/>
                <a:ext cx="33497" cy="28770"/>
                <a:chOff x="4134949" y="3957049"/>
                <a:chExt cx="33497" cy="28770"/>
              </a:xfrm>
            </p:grpSpPr>
            <p:sp>
              <p:nvSpPr>
                <p:cNvPr id="5872" name="Google Shape;5872;p7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3"/>
              <p:cNvGrpSpPr/>
              <p:nvPr/>
            </p:nvGrpSpPr>
            <p:grpSpPr>
              <a:xfrm>
                <a:off x="4193653" y="4184403"/>
                <a:ext cx="43580" cy="37264"/>
                <a:chOff x="4193653" y="4184403"/>
                <a:chExt cx="43580" cy="37264"/>
              </a:xfrm>
            </p:grpSpPr>
            <p:sp>
              <p:nvSpPr>
                <p:cNvPr id="5875" name="Google Shape;5875;p7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4343600" y="3943844"/>
                <a:ext cx="43580" cy="37312"/>
                <a:chOff x="4343600" y="3943844"/>
                <a:chExt cx="43580" cy="37312"/>
              </a:xfrm>
            </p:grpSpPr>
            <p:sp>
              <p:nvSpPr>
                <p:cNvPr id="5878" name="Google Shape;5878;p7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4172339" y="3381693"/>
                <a:ext cx="31499" cy="27001"/>
                <a:chOff x="4172339" y="3381693"/>
                <a:chExt cx="31499" cy="27001"/>
              </a:xfrm>
            </p:grpSpPr>
            <p:sp>
              <p:nvSpPr>
                <p:cNvPr id="5881" name="Google Shape;5881;p7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86"/>
        <p:cNvGrpSpPr/>
        <p:nvPr/>
      </p:nvGrpSpPr>
      <p:grpSpPr>
        <a:xfrm>
          <a:off x="0" y="0"/>
          <a:ext cx="0" cy="0"/>
          <a:chOff x="0" y="0"/>
          <a:chExt cx="0" cy="0"/>
        </a:xfrm>
      </p:grpSpPr>
      <p:grpSp>
        <p:nvGrpSpPr>
          <p:cNvPr id="5887" name="Google Shape;5887;p74"/>
          <p:cNvGrpSpPr/>
          <p:nvPr/>
        </p:nvGrpSpPr>
        <p:grpSpPr>
          <a:xfrm>
            <a:off x="729274" y="969771"/>
            <a:ext cx="2507799" cy="206239"/>
            <a:chOff x="106648" y="895722"/>
            <a:chExt cx="4481413" cy="374300"/>
          </a:xfrm>
        </p:grpSpPr>
        <p:grpSp>
          <p:nvGrpSpPr>
            <p:cNvPr id="5888" name="Google Shape;5888;p74"/>
            <p:cNvGrpSpPr/>
            <p:nvPr/>
          </p:nvGrpSpPr>
          <p:grpSpPr>
            <a:xfrm>
              <a:off x="2233276" y="895722"/>
              <a:ext cx="1082667" cy="223591"/>
              <a:chOff x="4808316" y="2800065"/>
              <a:chExt cx="1999386" cy="412910"/>
            </a:xfrm>
          </p:grpSpPr>
          <p:sp>
            <p:nvSpPr>
              <p:cNvPr id="5889" name="Google Shape;5889;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74"/>
              <p:cNvGrpSpPr/>
              <p:nvPr/>
            </p:nvGrpSpPr>
            <p:grpSpPr>
              <a:xfrm>
                <a:off x="4808316" y="2800065"/>
                <a:ext cx="92400" cy="411825"/>
                <a:chOff x="845575" y="2563700"/>
                <a:chExt cx="92400" cy="411825"/>
              </a:xfrm>
            </p:grpSpPr>
            <p:cxnSp>
              <p:nvCxnSpPr>
                <p:cNvPr id="5891" name="Google Shape;5891;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2" name="Google Shape;5892;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3" name="Google Shape;5893;p74"/>
            <p:cNvGrpSpPr/>
            <p:nvPr/>
          </p:nvGrpSpPr>
          <p:grpSpPr>
            <a:xfrm>
              <a:off x="106648" y="895722"/>
              <a:ext cx="1088401" cy="223591"/>
              <a:chOff x="881025" y="2800065"/>
              <a:chExt cx="2009975" cy="412910"/>
            </a:xfrm>
          </p:grpSpPr>
          <p:sp>
            <p:nvSpPr>
              <p:cNvPr id="5894" name="Google Shape;5894;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74"/>
              <p:cNvGrpSpPr/>
              <p:nvPr/>
            </p:nvGrpSpPr>
            <p:grpSpPr>
              <a:xfrm>
                <a:off x="881025" y="2800065"/>
                <a:ext cx="92400" cy="411825"/>
                <a:chOff x="845575" y="2563700"/>
                <a:chExt cx="92400" cy="411825"/>
              </a:xfrm>
            </p:grpSpPr>
            <p:cxnSp>
              <p:nvCxnSpPr>
                <p:cNvPr id="5896" name="Google Shape;5896;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7" name="Google Shape;5897;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74"/>
            <p:cNvGrpSpPr/>
            <p:nvPr/>
          </p:nvGrpSpPr>
          <p:grpSpPr>
            <a:xfrm>
              <a:off x="1172346" y="1047018"/>
              <a:ext cx="1083151" cy="223003"/>
              <a:chOff x="2849073" y="3079467"/>
              <a:chExt cx="2000279" cy="411825"/>
            </a:xfrm>
          </p:grpSpPr>
          <p:sp>
            <p:nvSpPr>
              <p:cNvPr id="5899" name="Google Shape;5899;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74"/>
              <p:cNvGrpSpPr/>
              <p:nvPr/>
            </p:nvGrpSpPr>
            <p:grpSpPr>
              <a:xfrm rot="10800000">
                <a:off x="2849073" y="3079467"/>
                <a:ext cx="92400" cy="411825"/>
                <a:chOff x="2070100" y="2563700"/>
                <a:chExt cx="92400" cy="411825"/>
              </a:xfrm>
            </p:grpSpPr>
            <p:cxnSp>
              <p:nvCxnSpPr>
                <p:cNvPr id="5901" name="Google Shape;5901;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2" name="Google Shape;5902;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74"/>
            <p:cNvGrpSpPr/>
            <p:nvPr/>
          </p:nvGrpSpPr>
          <p:grpSpPr>
            <a:xfrm>
              <a:off x="3290132" y="1047018"/>
              <a:ext cx="1297929" cy="223003"/>
              <a:chOff x="6760035" y="3079467"/>
              <a:chExt cx="2396914" cy="411825"/>
            </a:xfrm>
          </p:grpSpPr>
          <p:sp>
            <p:nvSpPr>
              <p:cNvPr id="5904" name="Google Shape;5904;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5" name="Google Shape;5905;p74"/>
              <p:cNvGrpSpPr/>
              <p:nvPr/>
            </p:nvGrpSpPr>
            <p:grpSpPr>
              <a:xfrm rot="10800000">
                <a:off x="6760035" y="3079467"/>
                <a:ext cx="92400" cy="411825"/>
                <a:chOff x="2070100" y="2563700"/>
                <a:chExt cx="92400" cy="411825"/>
              </a:xfrm>
            </p:grpSpPr>
            <p:cxnSp>
              <p:nvCxnSpPr>
                <p:cNvPr id="5906" name="Google Shape;5906;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7" name="Google Shape;5907;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08" name="Google Shape;5908;p74"/>
          <p:cNvGrpSpPr/>
          <p:nvPr/>
        </p:nvGrpSpPr>
        <p:grpSpPr>
          <a:xfrm>
            <a:off x="2147036" y="3369142"/>
            <a:ext cx="1086701" cy="799429"/>
            <a:chOff x="2183288" y="3555572"/>
            <a:chExt cx="1136241" cy="835873"/>
          </a:xfrm>
        </p:grpSpPr>
        <p:sp>
          <p:nvSpPr>
            <p:cNvPr id="5909" name="Google Shape;5909;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74"/>
            <p:cNvGrpSpPr/>
            <p:nvPr/>
          </p:nvGrpSpPr>
          <p:grpSpPr>
            <a:xfrm>
              <a:off x="2205895" y="3637269"/>
              <a:ext cx="1089848" cy="724993"/>
              <a:chOff x="2205895" y="3637269"/>
              <a:chExt cx="1089848" cy="724993"/>
            </a:xfrm>
          </p:grpSpPr>
          <p:sp>
            <p:nvSpPr>
              <p:cNvPr id="5911" name="Google Shape;5911;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7" name="Google Shape;5917;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19" name="Google Shape;5919;p74"/>
            <p:cNvGrpSpPr/>
            <p:nvPr/>
          </p:nvGrpSpPr>
          <p:grpSpPr>
            <a:xfrm>
              <a:off x="3173850" y="3779426"/>
              <a:ext cx="145679" cy="70048"/>
              <a:chOff x="3173850" y="3779426"/>
              <a:chExt cx="145679" cy="70048"/>
            </a:xfrm>
          </p:grpSpPr>
          <p:cxnSp>
            <p:nvCxnSpPr>
              <p:cNvPr id="5920" name="Google Shape;5920;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21" name="Google Shape;5921;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4"/>
            <p:cNvGrpSpPr/>
            <p:nvPr/>
          </p:nvGrpSpPr>
          <p:grpSpPr>
            <a:xfrm>
              <a:off x="2183288" y="4139483"/>
              <a:ext cx="145133" cy="70048"/>
              <a:chOff x="2183288" y="4139483"/>
              <a:chExt cx="145133" cy="70048"/>
            </a:xfrm>
          </p:grpSpPr>
          <p:cxnSp>
            <p:nvCxnSpPr>
              <p:cNvPr id="5923" name="Google Shape;5923;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24" name="Google Shape;5924;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7" name="Google Shape;5927;p74"/>
            <p:cNvGrpSpPr/>
            <p:nvPr/>
          </p:nvGrpSpPr>
          <p:grpSpPr>
            <a:xfrm>
              <a:off x="2943836" y="4268886"/>
              <a:ext cx="60717" cy="122559"/>
              <a:chOff x="2943836" y="4268886"/>
              <a:chExt cx="60717" cy="122559"/>
            </a:xfrm>
          </p:grpSpPr>
          <p:sp>
            <p:nvSpPr>
              <p:cNvPr id="5928" name="Google Shape;5928;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9" name="Google Shape;5929;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30" name="Google Shape;5930;p74"/>
          <p:cNvGrpSpPr/>
          <p:nvPr/>
        </p:nvGrpSpPr>
        <p:grpSpPr>
          <a:xfrm>
            <a:off x="3409981" y="1290142"/>
            <a:ext cx="1675870" cy="758251"/>
            <a:chOff x="3530532" y="1496185"/>
            <a:chExt cx="1562000" cy="706730"/>
          </a:xfrm>
        </p:grpSpPr>
        <p:cxnSp>
          <p:nvCxnSpPr>
            <p:cNvPr id="5931" name="Google Shape;5931;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32" name="Google Shape;5932;p74"/>
            <p:cNvGrpSpPr/>
            <p:nvPr/>
          </p:nvGrpSpPr>
          <p:grpSpPr>
            <a:xfrm>
              <a:off x="3530532" y="1496185"/>
              <a:ext cx="323430" cy="463587"/>
              <a:chOff x="3530532" y="1496185"/>
              <a:chExt cx="323430" cy="463587"/>
            </a:xfrm>
          </p:grpSpPr>
          <p:grpSp>
            <p:nvGrpSpPr>
              <p:cNvPr id="5933" name="Google Shape;5933;p74"/>
              <p:cNvGrpSpPr/>
              <p:nvPr/>
            </p:nvGrpSpPr>
            <p:grpSpPr>
              <a:xfrm>
                <a:off x="3567462" y="1496185"/>
                <a:ext cx="286500" cy="361376"/>
                <a:chOff x="3567462" y="1496185"/>
                <a:chExt cx="286500" cy="361376"/>
              </a:xfrm>
            </p:grpSpPr>
            <p:cxnSp>
              <p:nvCxnSpPr>
                <p:cNvPr id="5934" name="Google Shape;5934;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35" name="Google Shape;5935;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6" name="Google Shape;5936;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4"/>
            <p:cNvGrpSpPr/>
            <p:nvPr/>
          </p:nvGrpSpPr>
          <p:grpSpPr>
            <a:xfrm>
              <a:off x="3891569" y="1779209"/>
              <a:ext cx="323945" cy="423706"/>
              <a:chOff x="3891569" y="1779209"/>
              <a:chExt cx="323945" cy="423706"/>
            </a:xfrm>
          </p:grpSpPr>
          <p:grpSp>
            <p:nvGrpSpPr>
              <p:cNvPr id="5938" name="Google Shape;5938;p74"/>
              <p:cNvGrpSpPr/>
              <p:nvPr/>
            </p:nvGrpSpPr>
            <p:grpSpPr>
              <a:xfrm>
                <a:off x="3929014" y="1881638"/>
                <a:ext cx="286500" cy="321278"/>
                <a:chOff x="3929014" y="1881638"/>
                <a:chExt cx="286500" cy="321278"/>
              </a:xfrm>
            </p:grpSpPr>
            <p:cxnSp>
              <p:nvCxnSpPr>
                <p:cNvPr id="5939" name="Google Shape;5939;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40" name="Google Shape;5940;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1" name="Google Shape;5941;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4"/>
            <p:cNvGrpSpPr/>
            <p:nvPr/>
          </p:nvGrpSpPr>
          <p:grpSpPr>
            <a:xfrm>
              <a:off x="4252606" y="1496185"/>
              <a:ext cx="324721" cy="463587"/>
              <a:chOff x="4252606" y="1496185"/>
              <a:chExt cx="324721" cy="463587"/>
            </a:xfrm>
          </p:grpSpPr>
          <p:grpSp>
            <p:nvGrpSpPr>
              <p:cNvPr id="5943" name="Google Shape;5943;p74"/>
              <p:cNvGrpSpPr/>
              <p:nvPr/>
            </p:nvGrpSpPr>
            <p:grpSpPr>
              <a:xfrm>
                <a:off x="4290828" y="1496185"/>
                <a:ext cx="286500" cy="361376"/>
                <a:chOff x="4290828" y="1496185"/>
                <a:chExt cx="286500" cy="361376"/>
              </a:xfrm>
            </p:grpSpPr>
            <p:cxnSp>
              <p:nvCxnSpPr>
                <p:cNvPr id="5944" name="Google Shape;5944;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45" name="Google Shape;5945;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6" name="Google Shape;5946;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4"/>
            <p:cNvGrpSpPr/>
            <p:nvPr/>
          </p:nvGrpSpPr>
          <p:grpSpPr>
            <a:xfrm>
              <a:off x="4613643" y="1763716"/>
              <a:ext cx="325308" cy="439200"/>
              <a:chOff x="4613643" y="1763716"/>
              <a:chExt cx="325308" cy="439200"/>
            </a:xfrm>
          </p:grpSpPr>
          <p:grpSp>
            <p:nvGrpSpPr>
              <p:cNvPr id="5948" name="Google Shape;5948;p74"/>
              <p:cNvGrpSpPr/>
              <p:nvPr/>
            </p:nvGrpSpPr>
            <p:grpSpPr>
              <a:xfrm>
                <a:off x="4652451" y="1879538"/>
                <a:ext cx="286500" cy="323378"/>
                <a:chOff x="4652451" y="1879538"/>
                <a:chExt cx="286500" cy="323378"/>
              </a:xfrm>
            </p:grpSpPr>
            <p:cxnSp>
              <p:nvCxnSpPr>
                <p:cNvPr id="5949" name="Google Shape;5949;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950" name="Google Shape;5950;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2" name="Google Shape;5952;p74"/>
          <p:cNvGrpSpPr/>
          <p:nvPr/>
        </p:nvGrpSpPr>
        <p:grpSpPr>
          <a:xfrm>
            <a:off x="3421841" y="2143768"/>
            <a:ext cx="1652173" cy="391517"/>
            <a:chOff x="3512551" y="2358270"/>
            <a:chExt cx="1597383" cy="378533"/>
          </a:xfrm>
        </p:grpSpPr>
        <p:cxnSp>
          <p:nvCxnSpPr>
            <p:cNvPr id="5953" name="Google Shape;5953;p74"/>
            <p:cNvCxnSpPr>
              <a:stCxn id="5954" idx="6"/>
              <a:endCxn id="595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956" name="Google Shape;5956;p74"/>
            <p:cNvGrpSpPr/>
            <p:nvPr/>
          </p:nvGrpSpPr>
          <p:grpSpPr>
            <a:xfrm>
              <a:off x="3512551" y="2358270"/>
              <a:ext cx="225647" cy="307714"/>
              <a:chOff x="2182679" y="2004714"/>
              <a:chExt cx="792300" cy="1080458"/>
            </a:xfrm>
          </p:grpSpPr>
          <p:cxnSp>
            <p:nvCxnSpPr>
              <p:cNvPr id="5957" name="Google Shape;5957;p74"/>
              <p:cNvCxnSpPr>
                <a:stCxn id="595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54" name="Google Shape;5954;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4"/>
            <p:cNvGrpSpPr/>
            <p:nvPr/>
          </p:nvGrpSpPr>
          <p:grpSpPr>
            <a:xfrm>
              <a:off x="3969644" y="2440153"/>
              <a:ext cx="225853" cy="296651"/>
              <a:chOff x="3775710" y="1729289"/>
              <a:chExt cx="136500" cy="179289"/>
            </a:xfrm>
          </p:grpSpPr>
          <p:cxnSp>
            <p:nvCxnSpPr>
              <p:cNvPr id="5960" name="Google Shape;5960;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961" name="Google Shape;5961;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4"/>
            <p:cNvGrpSpPr/>
            <p:nvPr/>
          </p:nvGrpSpPr>
          <p:grpSpPr>
            <a:xfrm>
              <a:off x="4427051" y="2358270"/>
              <a:ext cx="225647" cy="307714"/>
              <a:chOff x="5393704" y="2004714"/>
              <a:chExt cx="792300" cy="1080458"/>
            </a:xfrm>
          </p:grpSpPr>
          <p:cxnSp>
            <p:nvCxnSpPr>
              <p:cNvPr id="5964" name="Google Shape;5964;p74"/>
              <p:cNvCxnSpPr>
                <a:stCxn id="596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66" name="Google Shape;5966;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4"/>
            <p:cNvGrpSpPr/>
            <p:nvPr/>
          </p:nvGrpSpPr>
          <p:grpSpPr>
            <a:xfrm>
              <a:off x="4884287" y="2440252"/>
              <a:ext cx="225647" cy="296532"/>
              <a:chOff x="6999166" y="2292572"/>
              <a:chExt cx="792300" cy="1041192"/>
            </a:xfrm>
          </p:grpSpPr>
          <p:cxnSp>
            <p:nvCxnSpPr>
              <p:cNvPr id="5968" name="Google Shape;5968;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955" name="Google Shape;5955;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0" name="Google Shape;5970;p74"/>
          <p:cNvGrpSpPr/>
          <p:nvPr/>
        </p:nvGrpSpPr>
        <p:grpSpPr>
          <a:xfrm>
            <a:off x="6842649" y="979967"/>
            <a:ext cx="1581844" cy="732818"/>
            <a:chOff x="634175" y="2986275"/>
            <a:chExt cx="3147949" cy="1458344"/>
          </a:xfrm>
        </p:grpSpPr>
        <p:cxnSp>
          <p:nvCxnSpPr>
            <p:cNvPr id="5971" name="Google Shape;5971;p74"/>
            <p:cNvCxnSpPr>
              <a:stCxn id="5972" idx="4"/>
              <a:endCxn id="597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974" name="Google Shape;5974;p74"/>
            <p:cNvCxnSpPr>
              <a:stCxn id="5973" idx="0"/>
              <a:endCxn id="597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6" name="Google Shape;5976;p74"/>
            <p:cNvCxnSpPr>
              <a:stCxn id="5975" idx="4"/>
              <a:endCxn id="597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8" name="Google Shape;5978;p74"/>
            <p:cNvCxnSpPr>
              <a:stCxn id="5977" idx="0"/>
              <a:endCxn id="597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979" name="Google Shape;5979;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5" name="Google Shape;5975;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2" name="Google Shape;5972;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7" name="Google Shape;5977;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3" name="Google Shape;5973;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980" name="Google Shape;5980;p74"/>
          <p:cNvGrpSpPr/>
          <p:nvPr/>
        </p:nvGrpSpPr>
        <p:grpSpPr>
          <a:xfrm>
            <a:off x="3410364" y="2674277"/>
            <a:ext cx="1675128" cy="313674"/>
            <a:chOff x="998425" y="1182125"/>
            <a:chExt cx="1065400" cy="199500"/>
          </a:xfrm>
        </p:grpSpPr>
        <p:sp>
          <p:nvSpPr>
            <p:cNvPr id="5981" name="Google Shape;5981;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4"/>
          <p:cNvGrpSpPr/>
          <p:nvPr/>
        </p:nvGrpSpPr>
        <p:grpSpPr>
          <a:xfrm>
            <a:off x="3410363" y="3630244"/>
            <a:ext cx="1675129" cy="525345"/>
            <a:chOff x="5194708" y="3484366"/>
            <a:chExt cx="3148148" cy="987304"/>
          </a:xfrm>
        </p:grpSpPr>
        <p:grpSp>
          <p:nvGrpSpPr>
            <p:cNvPr id="5987" name="Google Shape;5987;p74"/>
            <p:cNvGrpSpPr/>
            <p:nvPr/>
          </p:nvGrpSpPr>
          <p:grpSpPr>
            <a:xfrm>
              <a:off x="7531521" y="3484366"/>
              <a:ext cx="811335" cy="987304"/>
              <a:chOff x="3379425" y="1617275"/>
              <a:chExt cx="1090650" cy="1327200"/>
            </a:xfrm>
          </p:grpSpPr>
          <p:sp>
            <p:nvSpPr>
              <p:cNvPr id="5988" name="Google Shape;5988;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4"/>
            <p:cNvGrpSpPr/>
            <p:nvPr/>
          </p:nvGrpSpPr>
          <p:grpSpPr>
            <a:xfrm>
              <a:off x="6752546" y="3484366"/>
              <a:ext cx="811428" cy="987304"/>
              <a:chOff x="2332275" y="1617275"/>
              <a:chExt cx="1090775" cy="1327200"/>
            </a:xfrm>
          </p:grpSpPr>
          <p:sp>
            <p:nvSpPr>
              <p:cNvPr id="5992" name="Google Shape;5992;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4"/>
            <p:cNvGrpSpPr/>
            <p:nvPr/>
          </p:nvGrpSpPr>
          <p:grpSpPr>
            <a:xfrm>
              <a:off x="5973664" y="3484366"/>
              <a:ext cx="811335" cy="987304"/>
              <a:chOff x="1285250" y="1617275"/>
              <a:chExt cx="1090650" cy="1327200"/>
            </a:xfrm>
          </p:grpSpPr>
          <p:sp>
            <p:nvSpPr>
              <p:cNvPr id="5996" name="Google Shape;5996;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4"/>
            <p:cNvGrpSpPr/>
            <p:nvPr/>
          </p:nvGrpSpPr>
          <p:grpSpPr>
            <a:xfrm>
              <a:off x="5194708" y="3484366"/>
              <a:ext cx="811409" cy="987304"/>
              <a:chOff x="238125" y="1617275"/>
              <a:chExt cx="1090750" cy="1327200"/>
            </a:xfrm>
          </p:grpSpPr>
          <p:sp>
            <p:nvSpPr>
              <p:cNvPr id="6000" name="Google Shape;6000;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3" name="Google Shape;6003;p74"/>
          <p:cNvGrpSpPr/>
          <p:nvPr/>
        </p:nvGrpSpPr>
        <p:grpSpPr>
          <a:xfrm>
            <a:off x="6844048" y="2276133"/>
            <a:ext cx="1579046" cy="522230"/>
            <a:chOff x="6853641" y="2534077"/>
            <a:chExt cx="1515545" cy="501229"/>
          </a:xfrm>
        </p:grpSpPr>
        <p:grpSp>
          <p:nvGrpSpPr>
            <p:cNvPr id="6004" name="Google Shape;6004;p74"/>
            <p:cNvGrpSpPr/>
            <p:nvPr/>
          </p:nvGrpSpPr>
          <p:grpSpPr>
            <a:xfrm>
              <a:off x="6853641" y="2618923"/>
              <a:ext cx="1515545" cy="324556"/>
              <a:chOff x="6853641" y="2618923"/>
              <a:chExt cx="1515545" cy="324556"/>
            </a:xfrm>
          </p:grpSpPr>
          <p:sp>
            <p:nvSpPr>
              <p:cNvPr id="6005" name="Google Shape;6005;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4"/>
          <p:cNvGrpSpPr/>
          <p:nvPr/>
        </p:nvGrpSpPr>
        <p:grpSpPr>
          <a:xfrm>
            <a:off x="3438940" y="3151173"/>
            <a:ext cx="1617976" cy="346616"/>
            <a:chOff x="1808063" y="4294338"/>
            <a:chExt cx="3370782" cy="721817"/>
          </a:xfrm>
        </p:grpSpPr>
        <p:sp>
          <p:nvSpPr>
            <p:cNvPr id="6016" name="Google Shape;6016;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4"/>
          <p:cNvGrpSpPr/>
          <p:nvPr/>
        </p:nvGrpSpPr>
        <p:grpSpPr>
          <a:xfrm>
            <a:off x="5264936" y="3817923"/>
            <a:ext cx="1417067" cy="350605"/>
            <a:chOff x="4234950" y="2101012"/>
            <a:chExt cx="4219974" cy="1044090"/>
          </a:xfrm>
        </p:grpSpPr>
        <p:sp>
          <p:nvSpPr>
            <p:cNvPr id="6027" name="Google Shape;6027;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4"/>
          <p:cNvGrpSpPr/>
          <p:nvPr/>
        </p:nvGrpSpPr>
        <p:grpSpPr>
          <a:xfrm>
            <a:off x="6840408" y="1808681"/>
            <a:ext cx="1586327" cy="371557"/>
            <a:chOff x="1247650" y="2075423"/>
            <a:chExt cx="6648477" cy="1557238"/>
          </a:xfrm>
        </p:grpSpPr>
        <p:sp>
          <p:nvSpPr>
            <p:cNvPr id="6044" name="Google Shape;6044;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4"/>
          <p:cNvGrpSpPr/>
          <p:nvPr/>
        </p:nvGrpSpPr>
        <p:grpSpPr>
          <a:xfrm>
            <a:off x="5271678" y="961870"/>
            <a:ext cx="1415601" cy="1648533"/>
            <a:chOff x="1839112" y="2209163"/>
            <a:chExt cx="1918159" cy="2233784"/>
          </a:xfrm>
        </p:grpSpPr>
        <p:sp>
          <p:nvSpPr>
            <p:cNvPr id="6051" name="Google Shape;6051;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4"/>
            <p:cNvCxnSpPr>
              <a:stCxn id="6051" idx="6"/>
              <a:endCxn id="605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5" name="Google Shape;6055;p74"/>
            <p:cNvCxnSpPr>
              <a:stCxn id="6052" idx="4"/>
              <a:endCxn id="605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057" name="Google Shape;6057;p74"/>
            <p:cNvCxnSpPr>
              <a:stCxn id="6056" idx="6"/>
              <a:endCxn id="605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8" name="Google Shape;6058;p74"/>
            <p:cNvCxnSpPr>
              <a:stCxn id="6053" idx="4"/>
              <a:endCxn id="605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056" name="Google Shape;6056;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1" name="Google Shape;6061;p74"/>
            <p:cNvCxnSpPr>
              <a:endCxn id="606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062" name="Google Shape;6062;p74"/>
          <p:cNvGrpSpPr/>
          <p:nvPr/>
        </p:nvGrpSpPr>
        <p:grpSpPr>
          <a:xfrm>
            <a:off x="3428944" y="979954"/>
            <a:ext cx="1637968" cy="154942"/>
            <a:chOff x="238125" y="2506075"/>
            <a:chExt cx="7115411" cy="673075"/>
          </a:xfrm>
        </p:grpSpPr>
        <p:sp>
          <p:nvSpPr>
            <p:cNvPr id="6063" name="Google Shape;6063;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4"/>
          <p:cNvGrpSpPr/>
          <p:nvPr/>
        </p:nvGrpSpPr>
        <p:grpSpPr>
          <a:xfrm>
            <a:off x="1969680" y="1294672"/>
            <a:ext cx="1262932" cy="785408"/>
            <a:chOff x="548861" y="389676"/>
            <a:chExt cx="3843371" cy="2390163"/>
          </a:xfrm>
        </p:grpSpPr>
        <p:cxnSp>
          <p:nvCxnSpPr>
            <p:cNvPr id="6069" name="Google Shape;6069;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0" name="Google Shape;6070;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1" name="Google Shape;6071;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2" name="Google Shape;6072;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073" name="Google Shape;6073;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074" name="Google Shape;6074;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5" name="Google Shape;6075;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076" name="Google Shape;6076;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4"/>
          <p:cNvGrpSpPr/>
          <p:nvPr/>
        </p:nvGrpSpPr>
        <p:grpSpPr>
          <a:xfrm>
            <a:off x="757812" y="2401550"/>
            <a:ext cx="1412054" cy="633562"/>
            <a:chOff x="1187400" y="2529299"/>
            <a:chExt cx="6769193" cy="2241903"/>
          </a:xfrm>
        </p:grpSpPr>
        <p:sp>
          <p:nvSpPr>
            <p:cNvPr id="6083" name="Google Shape;6083;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84" name="Google Shape;6084;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5" name="Google Shape;6085;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6" name="Google Shape;6086;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7" name="Google Shape;6087;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8" name="Google Shape;6088;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9" name="Google Shape;6089;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90" name="Google Shape;6090;p74"/>
            <p:cNvCxnSpPr>
              <a:stCxn id="6083" idx="2"/>
              <a:endCxn id="608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1" name="Google Shape;6091;p74"/>
            <p:cNvCxnSpPr>
              <a:stCxn id="6085" idx="0"/>
              <a:endCxn id="608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2" name="Google Shape;6092;p74"/>
            <p:cNvCxnSpPr>
              <a:stCxn id="6085" idx="2"/>
              <a:endCxn id="608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3" name="Google Shape;6093;p74"/>
            <p:cNvCxnSpPr>
              <a:stCxn id="6086" idx="0"/>
              <a:endCxn id="608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4" name="Google Shape;6094;p74"/>
            <p:cNvCxnSpPr>
              <a:stCxn id="6084" idx="2"/>
              <a:endCxn id="608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5" name="Google Shape;6095;p74"/>
            <p:cNvCxnSpPr>
              <a:stCxn id="6088" idx="0"/>
              <a:endCxn id="608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96" name="Google Shape;6096;p74"/>
          <p:cNvGrpSpPr/>
          <p:nvPr/>
        </p:nvGrpSpPr>
        <p:grpSpPr>
          <a:xfrm>
            <a:off x="6844058" y="2894258"/>
            <a:ext cx="1579035" cy="540873"/>
            <a:chOff x="6895650" y="3126697"/>
            <a:chExt cx="1436662" cy="492105"/>
          </a:xfrm>
        </p:grpSpPr>
        <p:sp>
          <p:nvSpPr>
            <p:cNvPr id="6097" name="Google Shape;6097;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4"/>
            <p:cNvGrpSpPr/>
            <p:nvPr/>
          </p:nvGrpSpPr>
          <p:grpSpPr>
            <a:xfrm>
              <a:off x="6995957" y="3335810"/>
              <a:ext cx="1230393" cy="71754"/>
              <a:chOff x="6995957" y="3287964"/>
              <a:chExt cx="1230393" cy="71754"/>
            </a:xfrm>
          </p:grpSpPr>
          <p:sp>
            <p:nvSpPr>
              <p:cNvPr id="6103" name="Google Shape;6103;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8" name="Google Shape;6108;p74"/>
          <p:cNvGrpSpPr/>
          <p:nvPr/>
        </p:nvGrpSpPr>
        <p:grpSpPr>
          <a:xfrm>
            <a:off x="6842640" y="3531021"/>
            <a:ext cx="1581862" cy="650625"/>
            <a:chOff x="6777990" y="3710194"/>
            <a:chExt cx="1646915" cy="677382"/>
          </a:xfrm>
        </p:grpSpPr>
        <p:grpSp>
          <p:nvGrpSpPr>
            <p:cNvPr id="6109" name="Google Shape;6109;p74"/>
            <p:cNvGrpSpPr/>
            <p:nvPr/>
          </p:nvGrpSpPr>
          <p:grpSpPr>
            <a:xfrm>
              <a:off x="6777990" y="3874492"/>
              <a:ext cx="411129" cy="513083"/>
              <a:chOff x="6777990" y="3874492"/>
              <a:chExt cx="411129" cy="513083"/>
            </a:xfrm>
          </p:grpSpPr>
          <p:cxnSp>
            <p:nvCxnSpPr>
              <p:cNvPr id="6110" name="Google Shape;6110;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1" name="Google Shape;6111;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4"/>
            <p:cNvGrpSpPr/>
            <p:nvPr/>
          </p:nvGrpSpPr>
          <p:grpSpPr>
            <a:xfrm>
              <a:off x="7188425" y="3710194"/>
              <a:ext cx="411123" cy="520535"/>
              <a:chOff x="7188425" y="3710194"/>
              <a:chExt cx="411123" cy="520535"/>
            </a:xfrm>
          </p:grpSpPr>
          <p:cxnSp>
            <p:nvCxnSpPr>
              <p:cNvPr id="6113" name="Google Shape;6113;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4" name="Google Shape;6114;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4"/>
            <p:cNvGrpSpPr/>
            <p:nvPr/>
          </p:nvGrpSpPr>
          <p:grpSpPr>
            <a:xfrm>
              <a:off x="7603341" y="3874492"/>
              <a:ext cx="411474" cy="513083"/>
              <a:chOff x="7603341" y="3874492"/>
              <a:chExt cx="411474" cy="513083"/>
            </a:xfrm>
          </p:grpSpPr>
          <p:cxnSp>
            <p:nvCxnSpPr>
              <p:cNvPr id="6116" name="Google Shape;6116;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7" name="Google Shape;6117;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4"/>
            <p:cNvGrpSpPr/>
            <p:nvPr/>
          </p:nvGrpSpPr>
          <p:grpSpPr>
            <a:xfrm>
              <a:off x="8013776" y="3722847"/>
              <a:ext cx="411129" cy="507881"/>
              <a:chOff x="8013776" y="3722847"/>
              <a:chExt cx="411129" cy="507881"/>
            </a:xfrm>
          </p:grpSpPr>
          <p:cxnSp>
            <p:nvCxnSpPr>
              <p:cNvPr id="6119" name="Google Shape;6119;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20" name="Google Shape;6120;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1" name="Google Shape;6121;p74"/>
          <p:cNvGrpSpPr/>
          <p:nvPr/>
        </p:nvGrpSpPr>
        <p:grpSpPr>
          <a:xfrm>
            <a:off x="5262155" y="2703861"/>
            <a:ext cx="1421889" cy="1020603"/>
            <a:chOff x="5190863" y="2824811"/>
            <a:chExt cx="1544860" cy="1108869"/>
          </a:xfrm>
        </p:grpSpPr>
        <p:grpSp>
          <p:nvGrpSpPr>
            <p:cNvPr id="6122" name="Google Shape;6122;p74"/>
            <p:cNvGrpSpPr/>
            <p:nvPr/>
          </p:nvGrpSpPr>
          <p:grpSpPr>
            <a:xfrm>
              <a:off x="5938695" y="3176919"/>
              <a:ext cx="685761" cy="404739"/>
              <a:chOff x="5938695" y="3176919"/>
              <a:chExt cx="685761" cy="404739"/>
            </a:xfrm>
          </p:grpSpPr>
          <p:grpSp>
            <p:nvGrpSpPr>
              <p:cNvPr id="6123" name="Google Shape;6123;p74"/>
              <p:cNvGrpSpPr/>
              <p:nvPr/>
            </p:nvGrpSpPr>
            <p:grpSpPr>
              <a:xfrm>
                <a:off x="5938695" y="3176919"/>
                <a:ext cx="685761" cy="404739"/>
                <a:chOff x="5938695" y="3176919"/>
                <a:chExt cx="685761" cy="404739"/>
              </a:xfrm>
            </p:grpSpPr>
            <p:sp>
              <p:nvSpPr>
                <p:cNvPr id="6124" name="Google Shape;6124;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4"/>
            <p:cNvGrpSpPr/>
            <p:nvPr/>
          </p:nvGrpSpPr>
          <p:grpSpPr>
            <a:xfrm>
              <a:off x="5305233" y="3176835"/>
              <a:ext cx="685971" cy="404655"/>
              <a:chOff x="5305233" y="3176835"/>
              <a:chExt cx="685971" cy="404655"/>
            </a:xfrm>
          </p:grpSpPr>
          <p:grpSp>
            <p:nvGrpSpPr>
              <p:cNvPr id="6128" name="Google Shape;6128;p74"/>
              <p:cNvGrpSpPr/>
              <p:nvPr/>
            </p:nvGrpSpPr>
            <p:grpSpPr>
              <a:xfrm>
                <a:off x="5305233" y="3176835"/>
                <a:ext cx="685971" cy="404655"/>
                <a:chOff x="5305233" y="3176835"/>
                <a:chExt cx="685971" cy="404655"/>
              </a:xfrm>
            </p:grpSpPr>
            <p:sp>
              <p:nvSpPr>
                <p:cNvPr id="6129" name="Google Shape;6129;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4"/>
            <p:cNvGrpSpPr/>
            <p:nvPr/>
          </p:nvGrpSpPr>
          <p:grpSpPr>
            <a:xfrm>
              <a:off x="5657361" y="2824811"/>
              <a:ext cx="1078361" cy="404655"/>
              <a:chOff x="5657361" y="2824811"/>
              <a:chExt cx="1078361" cy="404655"/>
            </a:xfrm>
          </p:grpSpPr>
          <p:grpSp>
            <p:nvGrpSpPr>
              <p:cNvPr id="6134" name="Google Shape;6134;p74"/>
              <p:cNvGrpSpPr/>
              <p:nvPr/>
            </p:nvGrpSpPr>
            <p:grpSpPr>
              <a:xfrm>
                <a:off x="5657361" y="2824811"/>
                <a:ext cx="1078361" cy="404655"/>
                <a:chOff x="5657361" y="2824811"/>
                <a:chExt cx="1078361" cy="404655"/>
              </a:xfrm>
            </p:grpSpPr>
            <p:grpSp>
              <p:nvGrpSpPr>
                <p:cNvPr id="6135" name="Google Shape;6135;p74"/>
                <p:cNvGrpSpPr/>
                <p:nvPr/>
              </p:nvGrpSpPr>
              <p:grpSpPr>
                <a:xfrm>
                  <a:off x="5938485" y="2824811"/>
                  <a:ext cx="797237" cy="404655"/>
                  <a:chOff x="5938485" y="2824811"/>
                  <a:chExt cx="797237" cy="404655"/>
                </a:xfrm>
              </p:grpSpPr>
              <p:sp>
                <p:nvSpPr>
                  <p:cNvPr id="6136" name="Google Shape;6136;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4"/>
            <p:cNvGrpSpPr/>
            <p:nvPr/>
          </p:nvGrpSpPr>
          <p:grpSpPr>
            <a:xfrm>
              <a:off x="5190863" y="3528942"/>
              <a:ext cx="1078026" cy="404739"/>
              <a:chOff x="5190863" y="3528942"/>
              <a:chExt cx="1078026" cy="404739"/>
            </a:xfrm>
          </p:grpSpPr>
          <p:sp>
            <p:nvSpPr>
              <p:cNvPr id="6141" name="Google Shape;6141;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4"/>
              <p:cNvGrpSpPr/>
              <p:nvPr/>
            </p:nvGrpSpPr>
            <p:grpSpPr>
              <a:xfrm>
                <a:off x="5190863" y="3528942"/>
                <a:ext cx="1078026" cy="404739"/>
                <a:chOff x="5190863" y="3528942"/>
                <a:chExt cx="1078026" cy="404739"/>
              </a:xfrm>
            </p:grpSpPr>
            <p:sp>
              <p:nvSpPr>
                <p:cNvPr id="6143" name="Google Shape;6143;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5" name="Google Shape;6145;p74"/>
          <p:cNvGrpSpPr/>
          <p:nvPr/>
        </p:nvGrpSpPr>
        <p:grpSpPr>
          <a:xfrm>
            <a:off x="728162" y="1268329"/>
            <a:ext cx="1086719" cy="879487"/>
            <a:chOff x="803162" y="1474292"/>
            <a:chExt cx="1086719" cy="879487"/>
          </a:xfrm>
        </p:grpSpPr>
        <p:grpSp>
          <p:nvGrpSpPr>
            <p:cNvPr id="6146" name="Google Shape;6146;p74"/>
            <p:cNvGrpSpPr/>
            <p:nvPr/>
          </p:nvGrpSpPr>
          <p:grpSpPr>
            <a:xfrm>
              <a:off x="803162" y="1625948"/>
              <a:ext cx="445856" cy="576579"/>
              <a:chOff x="803162" y="1625948"/>
              <a:chExt cx="445856" cy="576579"/>
            </a:xfrm>
          </p:grpSpPr>
          <p:sp>
            <p:nvSpPr>
              <p:cNvPr id="6147" name="Google Shape;6147;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74"/>
              <p:cNvGrpSpPr/>
              <p:nvPr/>
            </p:nvGrpSpPr>
            <p:grpSpPr>
              <a:xfrm>
                <a:off x="1056023" y="1625948"/>
                <a:ext cx="192995" cy="576579"/>
                <a:chOff x="1056023" y="1625948"/>
                <a:chExt cx="192995" cy="576579"/>
              </a:xfrm>
            </p:grpSpPr>
            <p:sp>
              <p:nvSpPr>
                <p:cNvPr id="6149" name="Google Shape;6149;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4" name="Google Shape;6154;p74"/>
            <p:cNvGrpSpPr/>
            <p:nvPr/>
          </p:nvGrpSpPr>
          <p:grpSpPr>
            <a:xfrm>
              <a:off x="1371406" y="1474292"/>
              <a:ext cx="518475" cy="879487"/>
              <a:chOff x="1398231" y="1474292"/>
              <a:chExt cx="518475" cy="879487"/>
            </a:xfrm>
          </p:grpSpPr>
          <p:grpSp>
            <p:nvGrpSpPr>
              <p:cNvPr id="6155" name="Google Shape;6155;p74"/>
              <p:cNvGrpSpPr/>
              <p:nvPr/>
            </p:nvGrpSpPr>
            <p:grpSpPr>
              <a:xfrm>
                <a:off x="1398231" y="1474292"/>
                <a:ext cx="518475" cy="341643"/>
                <a:chOff x="1398231" y="1474292"/>
                <a:chExt cx="518475" cy="341643"/>
              </a:xfrm>
            </p:grpSpPr>
            <p:sp>
              <p:nvSpPr>
                <p:cNvPr id="6156" name="Google Shape;6156;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4"/>
                <p:cNvGrpSpPr/>
                <p:nvPr/>
              </p:nvGrpSpPr>
              <p:grpSpPr>
                <a:xfrm>
                  <a:off x="1616453" y="1474292"/>
                  <a:ext cx="300253" cy="341643"/>
                  <a:chOff x="1616453" y="1475379"/>
                  <a:chExt cx="300253" cy="341643"/>
                </a:xfrm>
              </p:grpSpPr>
              <p:sp>
                <p:nvSpPr>
                  <p:cNvPr id="6158" name="Google Shape;6158;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4"/>
                  <p:cNvGrpSpPr/>
                  <p:nvPr/>
                </p:nvGrpSpPr>
                <p:grpSpPr>
                  <a:xfrm>
                    <a:off x="1839639" y="1475379"/>
                    <a:ext cx="77067" cy="341643"/>
                    <a:chOff x="1839639" y="1475379"/>
                    <a:chExt cx="77067" cy="341643"/>
                  </a:xfrm>
                </p:grpSpPr>
                <p:sp>
                  <p:nvSpPr>
                    <p:cNvPr id="6166" name="Google Shape;6166;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8" name="Google Shape;6168;p74"/>
              <p:cNvGrpSpPr/>
              <p:nvPr/>
            </p:nvGrpSpPr>
            <p:grpSpPr>
              <a:xfrm>
                <a:off x="1398451" y="2012951"/>
                <a:ext cx="518255" cy="340828"/>
                <a:chOff x="1398451" y="2012951"/>
                <a:chExt cx="518255" cy="340828"/>
              </a:xfrm>
            </p:grpSpPr>
            <p:sp>
              <p:nvSpPr>
                <p:cNvPr id="6169" name="Google Shape;6169;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1616453" y="2012951"/>
                  <a:ext cx="300253" cy="340828"/>
                  <a:chOff x="1616453" y="2013538"/>
                  <a:chExt cx="300253" cy="340828"/>
                </a:xfrm>
              </p:grpSpPr>
              <p:sp>
                <p:nvSpPr>
                  <p:cNvPr id="6171" name="Google Shape;6171;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74"/>
                  <p:cNvGrpSpPr/>
                  <p:nvPr/>
                </p:nvGrpSpPr>
                <p:grpSpPr>
                  <a:xfrm>
                    <a:off x="1839639" y="2013538"/>
                    <a:ext cx="77067" cy="340828"/>
                    <a:chOff x="1839639" y="2013538"/>
                    <a:chExt cx="77067" cy="340828"/>
                  </a:xfrm>
                </p:grpSpPr>
                <p:sp>
                  <p:nvSpPr>
                    <p:cNvPr id="6179" name="Google Shape;6179;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81" name="Google Shape;6181;p74"/>
          <p:cNvGrpSpPr/>
          <p:nvPr/>
        </p:nvGrpSpPr>
        <p:grpSpPr>
          <a:xfrm>
            <a:off x="724986" y="3399516"/>
            <a:ext cx="1368681" cy="682918"/>
            <a:chOff x="724986" y="3605478"/>
            <a:chExt cx="1368681" cy="682918"/>
          </a:xfrm>
        </p:grpSpPr>
        <p:grpSp>
          <p:nvGrpSpPr>
            <p:cNvPr id="6182" name="Google Shape;6182;p74"/>
            <p:cNvGrpSpPr/>
            <p:nvPr/>
          </p:nvGrpSpPr>
          <p:grpSpPr>
            <a:xfrm>
              <a:off x="1289102" y="3823629"/>
              <a:ext cx="240442" cy="250435"/>
              <a:chOff x="-165066" y="3843615"/>
              <a:chExt cx="221259" cy="230455"/>
            </a:xfrm>
          </p:grpSpPr>
          <p:sp>
            <p:nvSpPr>
              <p:cNvPr id="6183" name="Google Shape;6183;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4"/>
            <p:cNvGrpSpPr/>
            <p:nvPr/>
          </p:nvGrpSpPr>
          <p:grpSpPr>
            <a:xfrm>
              <a:off x="724986" y="3605478"/>
              <a:ext cx="1368681" cy="682918"/>
              <a:chOff x="724986" y="3605478"/>
              <a:chExt cx="1368681" cy="682918"/>
            </a:xfrm>
          </p:grpSpPr>
          <p:grpSp>
            <p:nvGrpSpPr>
              <p:cNvPr id="6204" name="Google Shape;6204;p74"/>
              <p:cNvGrpSpPr/>
              <p:nvPr/>
            </p:nvGrpSpPr>
            <p:grpSpPr>
              <a:xfrm>
                <a:off x="1498221" y="4047614"/>
                <a:ext cx="529172" cy="240783"/>
                <a:chOff x="1498221" y="4047614"/>
                <a:chExt cx="529172" cy="240783"/>
              </a:xfrm>
            </p:grpSpPr>
            <p:grpSp>
              <p:nvGrpSpPr>
                <p:cNvPr id="6205" name="Google Shape;6205;p74"/>
                <p:cNvGrpSpPr/>
                <p:nvPr/>
              </p:nvGrpSpPr>
              <p:grpSpPr>
                <a:xfrm>
                  <a:off x="1826655" y="4224370"/>
                  <a:ext cx="200738" cy="25631"/>
                  <a:chOff x="1826655" y="4224370"/>
                  <a:chExt cx="200738" cy="25631"/>
                </a:xfrm>
              </p:grpSpPr>
              <p:sp>
                <p:nvSpPr>
                  <p:cNvPr id="6206" name="Google Shape;6206;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4"/>
                <p:cNvGrpSpPr/>
                <p:nvPr/>
              </p:nvGrpSpPr>
              <p:grpSpPr>
                <a:xfrm>
                  <a:off x="1498221" y="4047614"/>
                  <a:ext cx="328444" cy="240783"/>
                  <a:chOff x="1498221" y="4047614"/>
                  <a:chExt cx="328444" cy="240783"/>
                </a:xfrm>
              </p:grpSpPr>
              <p:sp>
                <p:nvSpPr>
                  <p:cNvPr id="6209" name="Google Shape;6209;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74"/>
                  <p:cNvGrpSpPr/>
                  <p:nvPr/>
                </p:nvGrpSpPr>
                <p:grpSpPr>
                  <a:xfrm>
                    <a:off x="1498221" y="4047614"/>
                    <a:ext cx="150566" cy="190416"/>
                    <a:chOff x="1498221" y="4047614"/>
                    <a:chExt cx="150566" cy="190416"/>
                  </a:xfrm>
                </p:grpSpPr>
                <p:sp>
                  <p:nvSpPr>
                    <p:cNvPr id="6211" name="Google Shape;6211;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13" name="Google Shape;6213;p74"/>
              <p:cNvGrpSpPr/>
              <p:nvPr/>
            </p:nvGrpSpPr>
            <p:grpSpPr>
              <a:xfrm>
                <a:off x="1560718" y="3800594"/>
                <a:ext cx="532948" cy="302090"/>
                <a:chOff x="1560718" y="3800594"/>
                <a:chExt cx="532948" cy="302090"/>
              </a:xfrm>
            </p:grpSpPr>
            <p:grpSp>
              <p:nvGrpSpPr>
                <p:cNvPr id="6214" name="Google Shape;6214;p74"/>
                <p:cNvGrpSpPr/>
                <p:nvPr/>
              </p:nvGrpSpPr>
              <p:grpSpPr>
                <a:xfrm>
                  <a:off x="1912179" y="3827344"/>
                  <a:ext cx="181487" cy="25631"/>
                  <a:chOff x="1912179" y="3827344"/>
                  <a:chExt cx="181487" cy="25631"/>
                </a:xfrm>
              </p:grpSpPr>
              <p:sp>
                <p:nvSpPr>
                  <p:cNvPr id="6215" name="Google Shape;6215;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4"/>
                <p:cNvGrpSpPr/>
                <p:nvPr/>
              </p:nvGrpSpPr>
              <p:grpSpPr>
                <a:xfrm>
                  <a:off x="1912179" y="4044505"/>
                  <a:ext cx="181487" cy="25622"/>
                  <a:chOff x="1912179" y="4044506"/>
                  <a:chExt cx="181487" cy="25622"/>
                </a:xfrm>
              </p:grpSpPr>
              <p:sp>
                <p:nvSpPr>
                  <p:cNvPr id="6218" name="Google Shape;6218;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4"/>
                <p:cNvGrpSpPr/>
                <p:nvPr/>
              </p:nvGrpSpPr>
              <p:grpSpPr>
                <a:xfrm>
                  <a:off x="1560718" y="3800594"/>
                  <a:ext cx="351472" cy="302090"/>
                  <a:chOff x="1560718" y="3800594"/>
                  <a:chExt cx="351472" cy="302090"/>
                </a:xfrm>
              </p:grpSpPr>
              <p:grpSp>
                <p:nvGrpSpPr>
                  <p:cNvPr id="6221" name="Google Shape;6221;p74"/>
                  <p:cNvGrpSpPr/>
                  <p:nvPr/>
                </p:nvGrpSpPr>
                <p:grpSpPr>
                  <a:xfrm>
                    <a:off x="1560718" y="3842857"/>
                    <a:ext cx="173586" cy="217131"/>
                    <a:chOff x="1560718" y="3842857"/>
                    <a:chExt cx="173586" cy="217131"/>
                  </a:xfrm>
                </p:grpSpPr>
                <p:sp>
                  <p:nvSpPr>
                    <p:cNvPr id="6222" name="Google Shape;6222;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27" name="Google Shape;6227;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8" name="Google Shape;6228;p74"/>
              <p:cNvGrpSpPr/>
              <p:nvPr/>
            </p:nvGrpSpPr>
            <p:grpSpPr>
              <a:xfrm>
                <a:off x="785350" y="3605478"/>
                <a:ext cx="535311" cy="249245"/>
                <a:chOff x="785350" y="3605478"/>
                <a:chExt cx="535311" cy="249245"/>
              </a:xfrm>
            </p:grpSpPr>
            <p:grpSp>
              <p:nvGrpSpPr>
                <p:cNvPr id="6229" name="Google Shape;6229;p74"/>
                <p:cNvGrpSpPr/>
                <p:nvPr/>
              </p:nvGrpSpPr>
              <p:grpSpPr>
                <a:xfrm>
                  <a:off x="785350" y="3605478"/>
                  <a:ext cx="376191" cy="102736"/>
                  <a:chOff x="785350" y="3605478"/>
                  <a:chExt cx="376191" cy="102736"/>
                </a:xfrm>
              </p:grpSpPr>
              <p:sp>
                <p:nvSpPr>
                  <p:cNvPr id="6230" name="Google Shape;6230;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4"/>
                <p:cNvGrpSpPr/>
                <p:nvPr/>
              </p:nvGrpSpPr>
              <p:grpSpPr>
                <a:xfrm>
                  <a:off x="1161530" y="3655851"/>
                  <a:ext cx="159131" cy="198872"/>
                  <a:chOff x="1161530" y="3655851"/>
                  <a:chExt cx="159131" cy="198872"/>
                </a:xfrm>
              </p:grpSpPr>
              <p:sp>
                <p:nvSpPr>
                  <p:cNvPr id="6234" name="Google Shape;6234;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6" name="Google Shape;6236;p74"/>
              <p:cNvGrpSpPr/>
              <p:nvPr/>
            </p:nvGrpSpPr>
            <p:grpSpPr>
              <a:xfrm>
                <a:off x="785350" y="4047614"/>
                <a:ext cx="535311" cy="240783"/>
                <a:chOff x="785350" y="4047614"/>
                <a:chExt cx="535311" cy="240783"/>
              </a:xfrm>
            </p:grpSpPr>
            <p:grpSp>
              <p:nvGrpSpPr>
                <p:cNvPr id="6237" name="Google Shape;6237;p74"/>
                <p:cNvGrpSpPr/>
                <p:nvPr/>
              </p:nvGrpSpPr>
              <p:grpSpPr>
                <a:xfrm>
                  <a:off x="1161636" y="4047614"/>
                  <a:ext cx="159025" cy="190415"/>
                  <a:chOff x="1161636" y="4047614"/>
                  <a:chExt cx="159025" cy="190415"/>
                </a:xfrm>
              </p:grpSpPr>
              <p:sp>
                <p:nvSpPr>
                  <p:cNvPr id="6238" name="Google Shape;6238;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4"/>
                <p:cNvGrpSpPr/>
                <p:nvPr/>
              </p:nvGrpSpPr>
              <p:grpSpPr>
                <a:xfrm>
                  <a:off x="785350" y="4185661"/>
                  <a:ext cx="376191" cy="102736"/>
                  <a:chOff x="785350" y="4185661"/>
                  <a:chExt cx="376191" cy="102736"/>
                </a:xfrm>
              </p:grpSpPr>
              <p:sp>
                <p:nvSpPr>
                  <p:cNvPr id="6241" name="Google Shape;6241;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74"/>
              <p:cNvGrpSpPr/>
              <p:nvPr/>
            </p:nvGrpSpPr>
            <p:grpSpPr>
              <a:xfrm>
                <a:off x="1501054" y="3605478"/>
                <a:ext cx="526340" cy="249240"/>
                <a:chOff x="1501054" y="3605478"/>
                <a:chExt cx="526340" cy="249240"/>
              </a:xfrm>
            </p:grpSpPr>
            <p:grpSp>
              <p:nvGrpSpPr>
                <p:cNvPr id="6245" name="Google Shape;6245;p74"/>
                <p:cNvGrpSpPr/>
                <p:nvPr/>
              </p:nvGrpSpPr>
              <p:grpSpPr>
                <a:xfrm>
                  <a:off x="1834208" y="3643867"/>
                  <a:ext cx="193185" cy="25622"/>
                  <a:chOff x="1834208" y="3643867"/>
                  <a:chExt cx="193185" cy="25622"/>
                </a:xfrm>
              </p:grpSpPr>
              <p:sp>
                <p:nvSpPr>
                  <p:cNvPr id="6246" name="Google Shape;6246;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4"/>
                <p:cNvGrpSpPr/>
                <p:nvPr/>
              </p:nvGrpSpPr>
              <p:grpSpPr>
                <a:xfrm>
                  <a:off x="1501054" y="3605478"/>
                  <a:ext cx="333165" cy="249240"/>
                  <a:chOff x="1501054" y="3605478"/>
                  <a:chExt cx="333165" cy="249240"/>
                </a:xfrm>
              </p:grpSpPr>
              <p:sp>
                <p:nvSpPr>
                  <p:cNvPr id="6249" name="Google Shape;6249;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74"/>
                  <p:cNvGrpSpPr/>
                  <p:nvPr/>
                </p:nvGrpSpPr>
                <p:grpSpPr>
                  <a:xfrm>
                    <a:off x="1501054" y="3655851"/>
                    <a:ext cx="155286" cy="198867"/>
                    <a:chOff x="1501054" y="3655851"/>
                    <a:chExt cx="155286" cy="198867"/>
                  </a:xfrm>
                </p:grpSpPr>
                <p:sp>
                  <p:nvSpPr>
                    <p:cNvPr id="6251" name="Google Shape;6251;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3" name="Google Shape;6253;p74"/>
              <p:cNvGrpSpPr/>
              <p:nvPr/>
            </p:nvGrpSpPr>
            <p:grpSpPr>
              <a:xfrm>
                <a:off x="724986" y="3800594"/>
                <a:ext cx="532950" cy="302090"/>
                <a:chOff x="724986" y="3800594"/>
                <a:chExt cx="532950" cy="302090"/>
              </a:xfrm>
            </p:grpSpPr>
            <p:grpSp>
              <p:nvGrpSpPr>
                <p:cNvPr id="6254" name="Google Shape;6254;p74"/>
                <p:cNvGrpSpPr/>
                <p:nvPr/>
              </p:nvGrpSpPr>
              <p:grpSpPr>
                <a:xfrm>
                  <a:off x="724986" y="4044367"/>
                  <a:ext cx="181314" cy="25626"/>
                  <a:chOff x="724986" y="4044367"/>
                  <a:chExt cx="181314" cy="25626"/>
                </a:xfrm>
              </p:grpSpPr>
              <p:sp>
                <p:nvSpPr>
                  <p:cNvPr id="6255" name="Google Shape;6255;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4"/>
                <p:cNvGrpSpPr/>
                <p:nvPr/>
              </p:nvGrpSpPr>
              <p:grpSpPr>
                <a:xfrm>
                  <a:off x="906290" y="3800594"/>
                  <a:ext cx="351646" cy="302090"/>
                  <a:chOff x="906290" y="3800594"/>
                  <a:chExt cx="351646" cy="302090"/>
                </a:xfrm>
              </p:grpSpPr>
              <p:grpSp>
                <p:nvGrpSpPr>
                  <p:cNvPr id="6258" name="Google Shape;6258;p74"/>
                  <p:cNvGrpSpPr/>
                  <p:nvPr/>
                </p:nvGrpSpPr>
                <p:grpSpPr>
                  <a:xfrm>
                    <a:off x="1084172" y="3842857"/>
                    <a:ext cx="173764" cy="217131"/>
                    <a:chOff x="1084172" y="3842857"/>
                    <a:chExt cx="173764" cy="217131"/>
                  </a:xfrm>
                </p:grpSpPr>
                <p:grpSp>
                  <p:nvGrpSpPr>
                    <p:cNvPr id="6259" name="Google Shape;6259;p74"/>
                    <p:cNvGrpSpPr/>
                    <p:nvPr/>
                  </p:nvGrpSpPr>
                  <p:grpSpPr>
                    <a:xfrm>
                      <a:off x="1156862" y="3936509"/>
                      <a:ext cx="101073" cy="25622"/>
                      <a:chOff x="1156862" y="3936509"/>
                      <a:chExt cx="101073" cy="25622"/>
                    </a:xfrm>
                  </p:grpSpPr>
                  <p:sp>
                    <p:nvSpPr>
                      <p:cNvPr id="6260" name="Google Shape;6260;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4"/>
                <p:cNvGrpSpPr/>
                <p:nvPr/>
              </p:nvGrpSpPr>
              <p:grpSpPr>
                <a:xfrm>
                  <a:off x="724986" y="3830189"/>
                  <a:ext cx="189533" cy="25626"/>
                  <a:chOff x="724986" y="3830189"/>
                  <a:chExt cx="189533" cy="25626"/>
                </a:xfrm>
              </p:grpSpPr>
              <p:sp>
                <p:nvSpPr>
                  <p:cNvPr id="6266" name="Google Shape;6266;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268" name="Google Shape;6268;p74"/>
          <p:cNvGrpSpPr/>
          <p:nvPr/>
        </p:nvGrpSpPr>
        <p:grpSpPr>
          <a:xfrm>
            <a:off x="2253298" y="2249677"/>
            <a:ext cx="948701" cy="935378"/>
            <a:chOff x="2253298" y="2428317"/>
            <a:chExt cx="948701" cy="935378"/>
          </a:xfrm>
        </p:grpSpPr>
        <p:sp>
          <p:nvSpPr>
            <p:cNvPr id="6269" name="Google Shape;6269;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05"/>
        <p:cNvGrpSpPr/>
        <p:nvPr/>
      </p:nvGrpSpPr>
      <p:grpSpPr>
        <a:xfrm>
          <a:off x="0" y="0"/>
          <a:ext cx="0" cy="0"/>
          <a:chOff x="0" y="0"/>
          <a:chExt cx="0" cy="0"/>
        </a:xfrm>
      </p:grpSpPr>
      <p:grpSp>
        <p:nvGrpSpPr>
          <p:cNvPr id="6306" name="Google Shape;6306;p75"/>
          <p:cNvGrpSpPr/>
          <p:nvPr/>
        </p:nvGrpSpPr>
        <p:grpSpPr>
          <a:xfrm>
            <a:off x="3339744" y="952977"/>
            <a:ext cx="2363393" cy="1017867"/>
            <a:chOff x="3292400" y="1219146"/>
            <a:chExt cx="2615240" cy="1110239"/>
          </a:xfrm>
        </p:grpSpPr>
        <p:sp>
          <p:nvSpPr>
            <p:cNvPr id="6307" name="Google Shape;6307;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08" name="Google Shape;6308;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09" name="Google Shape;6309;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10" name="Google Shape;6310;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11" name="Google Shape;6311;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12" name="Google Shape;6312;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13" name="Google Shape;6313;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14" name="Google Shape;6314;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15" name="Google Shape;6315;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16" name="Google Shape;6316;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17" name="Google Shape;6317;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18" name="Google Shape;6318;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19" name="Google Shape;6319;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0" name="Google Shape;6320;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1" name="Google Shape;6321;p75"/>
            <p:cNvGrpSpPr/>
            <p:nvPr/>
          </p:nvGrpSpPr>
          <p:grpSpPr>
            <a:xfrm>
              <a:off x="3748438" y="1378608"/>
              <a:ext cx="2159202" cy="903971"/>
              <a:chOff x="1683525" y="2179850"/>
              <a:chExt cx="4519050" cy="2134525"/>
            </a:xfrm>
          </p:grpSpPr>
          <p:sp>
            <p:nvSpPr>
              <p:cNvPr id="6322" name="Google Shape;6322;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3" name="Google Shape;6323;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4" name="Google Shape;6324;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5" name="Google Shape;6325;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6" name="Google Shape;6326;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7" name="Google Shape;6327;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8" name="Google Shape;6328;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9" name="Google Shape;6329;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0" name="Google Shape;6330;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1" name="Google Shape;6331;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2" name="Google Shape;6332;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3" name="Google Shape;6333;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34" name="Google Shape;6334;p75"/>
          <p:cNvGraphicFramePr/>
          <p:nvPr/>
        </p:nvGraphicFramePr>
        <p:xfrm>
          <a:off x="5935838" y="2130450"/>
          <a:ext cx="2491300" cy="868600"/>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35" name="Google Shape;6335;p75"/>
          <p:cNvGrpSpPr/>
          <p:nvPr/>
        </p:nvGrpSpPr>
        <p:grpSpPr>
          <a:xfrm>
            <a:off x="5913087" y="3189047"/>
            <a:ext cx="2519825" cy="1001454"/>
            <a:chOff x="1906114" y="789980"/>
            <a:chExt cx="1487676" cy="606868"/>
          </a:xfrm>
        </p:grpSpPr>
        <p:cxnSp>
          <p:nvCxnSpPr>
            <p:cNvPr id="6336" name="Google Shape;6336;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7" name="Google Shape;6337;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8" name="Google Shape;6338;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39" name="Google Shape;6339;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40" name="Google Shape;6340;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41" name="Google Shape;6341;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42" name="Google Shape;6342;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343" name="Google Shape;6343;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350" name="Google Shape;6350;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1" name="Google Shape;6351;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2" name="Google Shape;6352;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5"/>
          <p:cNvGrpSpPr/>
          <p:nvPr/>
        </p:nvGrpSpPr>
        <p:grpSpPr>
          <a:xfrm>
            <a:off x="712562" y="998005"/>
            <a:ext cx="2394370" cy="976502"/>
            <a:chOff x="749309" y="1112739"/>
            <a:chExt cx="2371603" cy="976502"/>
          </a:xfrm>
        </p:grpSpPr>
        <p:sp>
          <p:nvSpPr>
            <p:cNvPr id="6354" name="Google Shape;6354;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86" name="Google Shape;6386;p75"/>
          <p:cNvGraphicFramePr/>
          <p:nvPr/>
        </p:nvGraphicFramePr>
        <p:xfrm>
          <a:off x="5935863" y="996300"/>
          <a:ext cx="2491300" cy="976425"/>
        </p:xfrm>
        <a:graphic>
          <a:graphicData uri="http://schemas.openxmlformats.org/drawingml/2006/table">
            <a:tbl>
              <a:tblPr>
                <a:noFill/>
                <a:tableStyleId>{2367D07A-4F11-4BBE-9ED6-15CC0A8DED04}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87" name="Google Shape;6387;p75"/>
          <p:cNvGraphicFramePr/>
          <p:nvPr/>
        </p:nvGraphicFramePr>
        <p:xfrm>
          <a:off x="3342575" y="2130450"/>
          <a:ext cx="2363400" cy="868575"/>
        </p:xfrm>
        <a:graphic>
          <a:graphicData uri="http://schemas.openxmlformats.org/drawingml/2006/table">
            <a:tbl>
              <a:tblPr>
                <a:noFill/>
                <a:tableStyleId>{2367D07A-4F11-4BBE-9ED6-15CC0A8DED04}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88" name="Google Shape;6388;p75"/>
          <p:cNvGrpSpPr/>
          <p:nvPr/>
        </p:nvGrpSpPr>
        <p:grpSpPr>
          <a:xfrm>
            <a:off x="4086504" y="2517093"/>
            <a:ext cx="1517436" cy="74460"/>
            <a:chOff x="3980086" y="2804397"/>
            <a:chExt cx="1227600" cy="66900"/>
          </a:xfrm>
        </p:grpSpPr>
        <p:sp>
          <p:nvSpPr>
            <p:cNvPr id="6389" name="Google Shape;6389;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5"/>
          <p:cNvGrpSpPr/>
          <p:nvPr/>
        </p:nvGrpSpPr>
        <p:grpSpPr>
          <a:xfrm>
            <a:off x="4711569" y="2809680"/>
            <a:ext cx="892956" cy="74460"/>
            <a:chOff x="3980086" y="2804397"/>
            <a:chExt cx="1227600" cy="66900"/>
          </a:xfrm>
        </p:grpSpPr>
        <p:sp>
          <p:nvSpPr>
            <p:cNvPr id="6392" name="Google Shape;6392;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5"/>
          <p:cNvGrpSpPr/>
          <p:nvPr/>
        </p:nvGrpSpPr>
        <p:grpSpPr>
          <a:xfrm>
            <a:off x="3344661" y="3168563"/>
            <a:ext cx="2363244" cy="1005943"/>
            <a:chOff x="3358415" y="3361302"/>
            <a:chExt cx="2363244" cy="1024695"/>
          </a:xfrm>
        </p:grpSpPr>
        <p:grpSp>
          <p:nvGrpSpPr>
            <p:cNvPr id="6395" name="Google Shape;6395;p75"/>
            <p:cNvGrpSpPr/>
            <p:nvPr/>
          </p:nvGrpSpPr>
          <p:grpSpPr>
            <a:xfrm>
              <a:off x="3358415" y="3361302"/>
              <a:ext cx="441300" cy="1024695"/>
              <a:chOff x="3358415" y="3361302"/>
              <a:chExt cx="441300" cy="1024695"/>
            </a:xfrm>
          </p:grpSpPr>
          <p:sp>
            <p:nvSpPr>
              <p:cNvPr id="6396" name="Google Shape;6396;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5"/>
            <p:cNvGrpSpPr/>
            <p:nvPr/>
          </p:nvGrpSpPr>
          <p:grpSpPr>
            <a:xfrm>
              <a:off x="3838901" y="3361302"/>
              <a:ext cx="441300" cy="1024695"/>
              <a:chOff x="3838901" y="3361302"/>
              <a:chExt cx="441300" cy="1024695"/>
            </a:xfrm>
          </p:grpSpPr>
          <p:sp>
            <p:nvSpPr>
              <p:cNvPr id="6403" name="Google Shape;6403;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5"/>
            <p:cNvGrpSpPr/>
            <p:nvPr/>
          </p:nvGrpSpPr>
          <p:grpSpPr>
            <a:xfrm>
              <a:off x="4319387" y="3361302"/>
              <a:ext cx="441300" cy="1024695"/>
              <a:chOff x="4319387" y="3361302"/>
              <a:chExt cx="441300" cy="1024695"/>
            </a:xfrm>
          </p:grpSpPr>
          <p:sp>
            <p:nvSpPr>
              <p:cNvPr id="6410" name="Google Shape;6410;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5"/>
            <p:cNvGrpSpPr/>
            <p:nvPr/>
          </p:nvGrpSpPr>
          <p:grpSpPr>
            <a:xfrm>
              <a:off x="4799873" y="3361302"/>
              <a:ext cx="441300" cy="1024695"/>
              <a:chOff x="4799873" y="3361302"/>
              <a:chExt cx="441300" cy="1024695"/>
            </a:xfrm>
          </p:grpSpPr>
          <p:sp>
            <p:nvSpPr>
              <p:cNvPr id="6417" name="Google Shape;6417;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5"/>
            <p:cNvGrpSpPr/>
            <p:nvPr/>
          </p:nvGrpSpPr>
          <p:grpSpPr>
            <a:xfrm>
              <a:off x="5280360" y="3361302"/>
              <a:ext cx="441300" cy="1024695"/>
              <a:chOff x="5280360" y="3361302"/>
              <a:chExt cx="441300" cy="1024695"/>
            </a:xfrm>
          </p:grpSpPr>
          <p:sp>
            <p:nvSpPr>
              <p:cNvPr id="6424" name="Google Shape;6424;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30" name="Google Shape;6430;p75"/>
          <p:cNvGraphicFramePr/>
          <p:nvPr/>
        </p:nvGraphicFramePr>
        <p:xfrm>
          <a:off x="711088" y="2130450"/>
          <a:ext cx="2403600" cy="881400"/>
        </p:xfrm>
        <a:graphic>
          <a:graphicData uri="http://schemas.openxmlformats.org/drawingml/2006/table">
            <a:tbl>
              <a:tblPr>
                <a:noFill/>
                <a:tableStyleId>{2367D07A-4F11-4BBE-9ED6-15CC0A8DED04}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31" name="Google Shape;6431;p75"/>
          <p:cNvGrpSpPr/>
          <p:nvPr/>
        </p:nvGrpSpPr>
        <p:grpSpPr>
          <a:xfrm>
            <a:off x="712613" y="3180175"/>
            <a:ext cx="2403614" cy="1005900"/>
            <a:chOff x="726450" y="3372825"/>
            <a:chExt cx="2403614" cy="1005900"/>
          </a:xfrm>
        </p:grpSpPr>
        <p:grpSp>
          <p:nvGrpSpPr>
            <p:cNvPr id="6432" name="Google Shape;6432;p75"/>
            <p:cNvGrpSpPr/>
            <p:nvPr/>
          </p:nvGrpSpPr>
          <p:grpSpPr>
            <a:xfrm>
              <a:off x="726450" y="3696000"/>
              <a:ext cx="2403614" cy="500898"/>
              <a:chOff x="726450" y="3696000"/>
              <a:chExt cx="2403614" cy="500898"/>
            </a:xfrm>
          </p:grpSpPr>
          <p:sp>
            <p:nvSpPr>
              <p:cNvPr id="6433" name="Google Shape;6433;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4" name="Google Shape;6434;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35" name="Google Shape;6435;p75"/>
            <p:cNvGrpSpPr/>
            <p:nvPr/>
          </p:nvGrpSpPr>
          <p:grpSpPr>
            <a:xfrm>
              <a:off x="1348050" y="3372825"/>
              <a:ext cx="1720425" cy="1005900"/>
              <a:chOff x="1348050" y="3372825"/>
              <a:chExt cx="1720425" cy="1005900"/>
            </a:xfrm>
          </p:grpSpPr>
          <p:sp>
            <p:nvSpPr>
              <p:cNvPr id="6436" name="Google Shape;6436;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7" name="Google Shape;6437;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8" name="Google Shape;6438;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9" name="Google Shape;6439;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0" name="Google Shape;6440;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1" name="Google Shape;6441;p75"/>
            <p:cNvGrpSpPr/>
            <p:nvPr/>
          </p:nvGrpSpPr>
          <p:grpSpPr>
            <a:xfrm>
              <a:off x="1455707" y="3731058"/>
              <a:ext cx="1491150" cy="417657"/>
              <a:chOff x="1455707" y="3731058"/>
              <a:chExt cx="1491150" cy="417657"/>
            </a:xfrm>
          </p:grpSpPr>
          <p:grpSp>
            <p:nvGrpSpPr>
              <p:cNvPr id="6442" name="Google Shape;6442;p75"/>
              <p:cNvGrpSpPr/>
              <p:nvPr/>
            </p:nvGrpSpPr>
            <p:grpSpPr>
              <a:xfrm>
                <a:off x="1472938" y="3745828"/>
                <a:ext cx="72126" cy="53788"/>
                <a:chOff x="1472938" y="3745828"/>
                <a:chExt cx="72126" cy="53788"/>
              </a:xfrm>
            </p:grpSpPr>
            <p:sp>
              <p:nvSpPr>
                <p:cNvPr id="6443" name="Google Shape;6443;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5"/>
              <p:cNvGrpSpPr/>
              <p:nvPr/>
            </p:nvGrpSpPr>
            <p:grpSpPr>
              <a:xfrm>
                <a:off x="1819181" y="4089633"/>
                <a:ext cx="72126" cy="53788"/>
                <a:chOff x="1819181" y="4089633"/>
                <a:chExt cx="72126" cy="53788"/>
              </a:xfrm>
            </p:grpSpPr>
            <p:sp>
              <p:nvSpPr>
                <p:cNvPr id="6446" name="Google Shape;6446;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5"/>
              <p:cNvGrpSpPr/>
              <p:nvPr/>
            </p:nvGrpSpPr>
            <p:grpSpPr>
              <a:xfrm>
                <a:off x="1455707" y="4084171"/>
                <a:ext cx="64321" cy="64544"/>
                <a:chOff x="1455707" y="4084171"/>
                <a:chExt cx="64321" cy="64544"/>
              </a:xfrm>
            </p:grpSpPr>
            <p:sp>
              <p:nvSpPr>
                <p:cNvPr id="6449" name="Google Shape;6449;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5"/>
              <p:cNvGrpSpPr/>
              <p:nvPr/>
            </p:nvGrpSpPr>
            <p:grpSpPr>
              <a:xfrm>
                <a:off x="1818610" y="3731058"/>
                <a:ext cx="64321" cy="64544"/>
                <a:chOff x="1818610" y="3731058"/>
                <a:chExt cx="64321" cy="64544"/>
              </a:xfrm>
            </p:grpSpPr>
            <p:sp>
              <p:nvSpPr>
                <p:cNvPr id="6452" name="Google Shape;6452;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5"/>
              <p:cNvGrpSpPr/>
              <p:nvPr/>
            </p:nvGrpSpPr>
            <p:grpSpPr>
              <a:xfrm>
                <a:off x="2172491" y="4089633"/>
                <a:ext cx="72126" cy="53788"/>
                <a:chOff x="2172491" y="4089633"/>
                <a:chExt cx="72126" cy="53788"/>
              </a:xfrm>
            </p:grpSpPr>
            <p:sp>
              <p:nvSpPr>
                <p:cNvPr id="6455" name="Google Shape;6455;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5"/>
              <p:cNvGrpSpPr/>
              <p:nvPr/>
            </p:nvGrpSpPr>
            <p:grpSpPr>
              <a:xfrm>
                <a:off x="2171920" y="3731058"/>
                <a:ext cx="64321" cy="64544"/>
                <a:chOff x="2171920" y="3731058"/>
                <a:chExt cx="64321" cy="64544"/>
              </a:xfrm>
            </p:grpSpPr>
            <p:sp>
              <p:nvSpPr>
                <p:cNvPr id="6458" name="Google Shape;6458;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5"/>
              <p:cNvGrpSpPr/>
              <p:nvPr/>
            </p:nvGrpSpPr>
            <p:grpSpPr>
              <a:xfrm>
                <a:off x="2874730" y="3745828"/>
                <a:ext cx="72126" cy="53788"/>
                <a:chOff x="2874730" y="3745828"/>
                <a:chExt cx="72126" cy="53788"/>
              </a:xfrm>
            </p:grpSpPr>
            <p:sp>
              <p:nvSpPr>
                <p:cNvPr id="6461" name="Google Shape;6461;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5"/>
              <p:cNvGrpSpPr/>
              <p:nvPr/>
            </p:nvGrpSpPr>
            <p:grpSpPr>
              <a:xfrm>
                <a:off x="2878589" y="4081481"/>
                <a:ext cx="64321" cy="64544"/>
                <a:chOff x="2878589" y="4081481"/>
                <a:chExt cx="64321" cy="64544"/>
              </a:xfrm>
            </p:grpSpPr>
            <p:sp>
              <p:nvSpPr>
                <p:cNvPr id="6464" name="Google Shape;6464;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5"/>
              <p:cNvGrpSpPr/>
              <p:nvPr/>
            </p:nvGrpSpPr>
            <p:grpSpPr>
              <a:xfrm>
                <a:off x="2525796" y="4089633"/>
                <a:ext cx="72126" cy="53788"/>
                <a:chOff x="2525796" y="4089633"/>
                <a:chExt cx="72126" cy="53788"/>
              </a:xfrm>
            </p:grpSpPr>
            <p:sp>
              <p:nvSpPr>
                <p:cNvPr id="6467" name="Google Shape;6467;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5"/>
              <p:cNvGrpSpPr/>
              <p:nvPr/>
            </p:nvGrpSpPr>
            <p:grpSpPr>
              <a:xfrm>
                <a:off x="2525225" y="3731058"/>
                <a:ext cx="64321" cy="64544"/>
                <a:chOff x="2525225" y="3731058"/>
                <a:chExt cx="64321" cy="64544"/>
              </a:xfrm>
            </p:grpSpPr>
            <p:sp>
              <p:nvSpPr>
                <p:cNvPr id="6470" name="Google Shape;6470;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75"/>
        <p:cNvGrpSpPr/>
        <p:nvPr/>
      </p:nvGrpSpPr>
      <p:grpSpPr>
        <a:xfrm>
          <a:off x="0" y="0"/>
          <a:ext cx="0" cy="0"/>
          <a:chOff x="0" y="0"/>
          <a:chExt cx="0" cy="0"/>
        </a:xfrm>
      </p:grpSpPr>
      <p:grpSp>
        <p:nvGrpSpPr>
          <p:cNvPr id="6476" name="Google Shape;6476;p76"/>
          <p:cNvGrpSpPr/>
          <p:nvPr/>
        </p:nvGrpSpPr>
        <p:grpSpPr>
          <a:xfrm>
            <a:off x="716991" y="971306"/>
            <a:ext cx="845921" cy="690752"/>
            <a:chOff x="732428" y="1198513"/>
            <a:chExt cx="845921" cy="690752"/>
          </a:xfrm>
        </p:grpSpPr>
        <p:grpSp>
          <p:nvGrpSpPr>
            <p:cNvPr id="6477" name="Google Shape;6477;p76"/>
            <p:cNvGrpSpPr/>
            <p:nvPr/>
          </p:nvGrpSpPr>
          <p:grpSpPr>
            <a:xfrm>
              <a:off x="823030" y="1198513"/>
              <a:ext cx="755319" cy="690752"/>
              <a:chOff x="823030" y="1198513"/>
              <a:chExt cx="755319" cy="690752"/>
            </a:xfrm>
          </p:grpSpPr>
          <p:sp>
            <p:nvSpPr>
              <p:cNvPr id="6478" name="Google Shape;6478;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6"/>
            <p:cNvGrpSpPr/>
            <p:nvPr/>
          </p:nvGrpSpPr>
          <p:grpSpPr>
            <a:xfrm>
              <a:off x="732428" y="1239937"/>
              <a:ext cx="739912" cy="607886"/>
              <a:chOff x="732428" y="1239937"/>
              <a:chExt cx="739912" cy="607886"/>
            </a:xfrm>
          </p:grpSpPr>
          <p:sp>
            <p:nvSpPr>
              <p:cNvPr id="6481" name="Google Shape;6481;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6"/>
            <p:cNvGrpSpPr/>
            <p:nvPr/>
          </p:nvGrpSpPr>
          <p:grpSpPr>
            <a:xfrm>
              <a:off x="732428" y="1277018"/>
              <a:ext cx="702832" cy="533758"/>
              <a:chOff x="732428" y="1277018"/>
              <a:chExt cx="702832" cy="533758"/>
            </a:xfrm>
          </p:grpSpPr>
          <p:sp>
            <p:nvSpPr>
              <p:cNvPr id="6484" name="Google Shape;6484;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6"/>
            <p:cNvGrpSpPr/>
            <p:nvPr/>
          </p:nvGrpSpPr>
          <p:grpSpPr>
            <a:xfrm>
              <a:off x="931170" y="1306653"/>
              <a:ext cx="647179" cy="474455"/>
              <a:chOff x="931170" y="1306653"/>
              <a:chExt cx="647179" cy="474455"/>
            </a:xfrm>
          </p:grpSpPr>
          <p:sp>
            <p:nvSpPr>
              <p:cNvPr id="6487" name="Google Shape;6487;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6"/>
          <p:cNvGrpSpPr/>
          <p:nvPr/>
        </p:nvGrpSpPr>
        <p:grpSpPr>
          <a:xfrm>
            <a:off x="3948600" y="971313"/>
            <a:ext cx="634656" cy="699982"/>
            <a:chOff x="5985650" y="2860025"/>
            <a:chExt cx="1396075" cy="1539775"/>
          </a:xfrm>
        </p:grpSpPr>
        <p:sp>
          <p:nvSpPr>
            <p:cNvPr id="6491" name="Google Shape;6491;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6"/>
          <p:cNvGrpSpPr/>
          <p:nvPr/>
        </p:nvGrpSpPr>
        <p:grpSpPr>
          <a:xfrm>
            <a:off x="4704250" y="971306"/>
            <a:ext cx="725845" cy="699975"/>
            <a:chOff x="4249973" y="1201875"/>
            <a:chExt cx="1958568" cy="1888762"/>
          </a:xfrm>
        </p:grpSpPr>
        <p:sp>
          <p:nvSpPr>
            <p:cNvPr id="6524" name="Google Shape;6524;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76"/>
            <p:cNvGrpSpPr/>
            <p:nvPr/>
          </p:nvGrpSpPr>
          <p:grpSpPr>
            <a:xfrm>
              <a:off x="5853086" y="1789142"/>
              <a:ext cx="355454" cy="1048099"/>
              <a:chOff x="5576108" y="2016725"/>
              <a:chExt cx="565200" cy="1666560"/>
            </a:xfrm>
          </p:grpSpPr>
          <p:sp>
            <p:nvSpPr>
              <p:cNvPr id="6526" name="Google Shape;6526;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27" name="Google Shape;6527;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6"/>
            <p:cNvGrpSpPr/>
            <p:nvPr/>
          </p:nvGrpSpPr>
          <p:grpSpPr>
            <a:xfrm>
              <a:off x="4869455" y="2691676"/>
              <a:ext cx="1013897" cy="398961"/>
              <a:chOff x="4012057" y="3451825"/>
              <a:chExt cx="1612175" cy="634379"/>
            </a:xfrm>
          </p:grpSpPr>
          <p:sp>
            <p:nvSpPr>
              <p:cNvPr id="6529" name="Google Shape;6529;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0" name="Google Shape;6530;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6"/>
            <p:cNvGrpSpPr/>
            <p:nvPr/>
          </p:nvGrpSpPr>
          <p:grpSpPr>
            <a:xfrm>
              <a:off x="4276937" y="2155961"/>
              <a:ext cx="651965" cy="891358"/>
              <a:chOff x="3069908" y="2599997"/>
              <a:chExt cx="1036675" cy="1417328"/>
            </a:xfrm>
          </p:grpSpPr>
          <p:sp>
            <p:nvSpPr>
              <p:cNvPr id="6532" name="Google Shape;6532;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3" name="Google Shape;6533;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6"/>
            <p:cNvGrpSpPr/>
            <p:nvPr/>
          </p:nvGrpSpPr>
          <p:grpSpPr>
            <a:xfrm>
              <a:off x="5054918" y="1201875"/>
              <a:ext cx="999548" cy="602711"/>
              <a:chOff x="4306958" y="1082925"/>
              <a:chExt cx="1589359" cy="958358"/>
            </a:xfrm>
          </p:grpSpPr>
          <p:sp>
            <p:nvSpPr>
              <p:cNvPr id="6535" name="Google Shape;6535;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6" name="Google Shape;6536;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6"/>
            <p:cNvGrpSpPr/>
            <p:nvPr/>
          </p:nvGrpSpPr>
          <p:grpSpPr>
            <a:xfrm>
              <a:off x="4249973" y="1303451"/>
              <a:ext cx="799317" cy="841334"/>
              <a:chOff x="3027033" y="1244439"/>
              <a:chExt cx="1270977" cy="1337786"/>
            </a:xfrm>
          </p:grpSpPr>
          <p:sp>
            <p:nvSpPr>
              <p:cNvPr id="6538" name="Google Shape;6538;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9" name="Google Shape;6539;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76"/>
          <p:cNvGrpSpPr/>
          <p:nvPr/>
        </p:nvGrpSpPr>
        <p:grpSpPr>
          <a:xfrm>
            <a:off x="4057114" y="1858087"/>
            <a:ext cx="750769" cy="683784"/>
            <a:chOff x="4204684" y="2104422"/>
            <a:chExt cx="699822" cy="637382"/>
          </a:xfrm>
        </p:grpSpPr>
        <p:grpSp>
          <p:nvGrpSpPr>
            <p:cNvPr id="6541" name="Google Shape;6541;p76"/>
            <p:cNvGrpSpPr/>
            <p:nvPr/>
          </p:nvGrpSpPr>
          <p:grpSpPr>
            <a:xfrm>
              <a:off x="4204684" y="2430067"/>
              <a:ext cx="342957" cy="311738"/>
              <a:chOff x="4204684" y="2430067"/>
              <a:chExt cx="342957" cy="311738"/>
            </a:xfrm>
          </p:grpSpPr>
          <p:sp>
            <p:nvSpPr>
              <p:cNvPr id="6542" name="Google Shape;6542;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6"/>
            <p:cNvGrpSpPr/>
            <p:nvPr/>
          </p:nvGrpSpPr>
          <p:grpSpPr>
            <a:xfrm>
              <a:off x="4561586" y="2430067"/>
              <a:ext cx="342920" cy="311738"/>
              <a:chOff x="4561586" y="2430067"/>
              <a:chExt cx="342920" cy="311738"/>
            </a:xfrm>
          </p:grpSpPr>
          <p:sp>
            <p:nvSpPr>
              <p:cNvPr id="6545" name="Google Shape;6545;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6"/>
            <p:cNvGrpSpPr/>
            <p:nvPr/>
          </p:nvGrpSpPr>
          <p:grpSpPr>
            <a:xfrm>
              <a:off x="4561586" y="2104422"/>
              <a:ext cx="342920" cy="311738"/>
              <a:chOff x="4561586" y="2104422"/>
              <a:chExt cx="342920" cy="311738"/>
            </a:xfrm>
          </p:grpSpPr>
          <p:sp>
            <p:nvSpPr>
              <p:cNvPr id="6548" name="Google Shape;6548;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6"/>
            <p:cNvGrpSpPr/>
            <p:nvPr/>
          </p:nvGrpSpPr>
          <p:grpSpPr>
            <a:xfrm>
              <a:off x="4204684" y="2104422"/>
              <a:ext cx="342957" cy="311664"/>
              <a:chOff x="4204684" y="2104422"/>
              <a:chExt cx="342957" cy="311664"/>
            </a:xfrm>
          </p:grpSpPr>
          <p:sp>
            <p:nvSpPr>
              <p:cNvPr id="6551" name="Google Shape;6551;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3" name="Google Shape;6553;p76"/>
          <p:cNvGrpSpPr/>
          <p:nvPr/>
        </p:nvGrpSpPr>
        <p:grpSpPr>
          <a:xfrm>
            <a:off x="5521547" y="971301"/>
            <a:ext cx="660591" cy="688867"/>
            <a:chOff x="5830645" y="1267368"/>
            <a:chExt cx="530340" cy="553040"/>
          </a:xfrm>
        </p:grpSpPr>
        <p:sp>
          <p:nvSpPr>
            <p:cNvPr id="6554" name="Google Shape;6554;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76"/>
            <p:cNvGrpSpPr/>
            <p:nvPr/>
          </p:nvGrpSpPr>
          <p:grpSpPr>
            <a:xfrm>
              <a:off x="5830645" y="1267368"/>
              <a:ext cx="259743" cy="269909"/>
              <a:chOff x="5830645" y="1267368"/>
              <a:chExt cx="259743" cy="269909"/>
            </a:xfrm>
          </p:grpSpPr>
          <p:sp>
            <p:nvSpPr>
              <p:cNvPr id="6556" name="Google Shape;6556;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6"/>
            <p:cNvGrpSpPr/>
            <p:nvPr/>
          </p:nvGrpSpPr>
          <p:grpSpPr>
            <a:xfrm>
              <a:off x="6101293" y="1267368"/>
              <a:ext cx="259692" cy="269909"/>
              <a:chOff x="6101293" y="1267368"/>
              <a:chExt cx="259692" cy="269909"/>
            </a:xfrm>
          </p:grpSpPr>
          <p:sp>
            <p:nvSpPr>
              <p:cNvPr id="6559" name="Google Shape;6559;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6"/>
            <p:cNvGrpSpPr/>
            <p:nvPr/>
          </p:nvGrpSpPr>
          <p:grpSpPr>
            <a:xfrm>
              <a:off x="5830645" y="1550500"/>
              <a:ext cx="259692" cy="269909"/>
              <a:chOff x="5830645" y="1550500"/>
              <a:chExt cx="259692" cy="269909"/>
            </a:xfrm>
          </p:grpSpPr>
          <p:sp>
            <p:nvSpPr>
              <p:cNvPr id="6562" name="Google Shape;6562;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6"/>
            <p:cNvGrpSpPr/>
            <p:nvPr/>
          </p:nvGrpSpPr>
          <p:grpSpPr>
            <a:xfrm>
              <a:off x="6101293" y="1550500"/>
              <a:ext cx="259692" cy="269909"/>
              <a:chOff x="6101293" y="1550500"/>
              <a:chExt cx="259692" cy="269909"/>
            </a:xfrm>
          </p:grpSpPr>
          <p:sp>
            <p:nvSpPr>
              <p:cNvPr id="6565" name="Google Shape;6565;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76"/>
          <p:cNvGrpSpPr/>
          <p:nvPr/>
        </p:nvGrpSpPr>
        <p:grpSpPr>
          <a:xfrm>
            <a:off x="723700" y="1861760"/>
            <a:ext cx="697154" cy="679574"/>
            <a:chOff x="2679875" y="2361475"/>
            <a:chExt cx="780425" cy="760575"/>
          </a:xfrm>
        </p:grpSpPr>
        <p:sp>
          <p:nvSpPr>
            <p:cNvPr id="6568" name="Google Shape;6568;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6"/>
          <p:cNvGrpSpPr/>
          <p:nvPr/>
        </p:nvGrpSpPr>
        <p:grpSpPr>
          <a:xfrm>
            <a:off x="3122859" y="971352"/>
            <a:ext cx="735829" cy="684547"/>
            <a:chOff x="3351965" y="1148808"/>
            <a:chExt cx="750770" cy="698375"/>
          </a:xfrm>
        </p:grpSpPr>
        <p:grpSp>
          <p:nvGrpSpPr>
            <p:cNvPr id="6575" name="Google Shape;6575;p76"/>
            <p:cNvGrpSpPr/>
            <p:nvPr/>
          </p:nvGrpSpPr>
          <p:grpSpPr>
            <a:xfrm>
              <a:off x="3586796" y="1148808"/>
              <a:ext cx="294857" cy="286830"/>
              <a:chOff x="3750225" y="1774000"/>
              <a:chExt cx="149575" cy="145525"/>
            </a:xfrm>
          </p:grpSpPr>
          <p:sp>
            <p:nvSpPr>
              <p:cNvPr id="6576" name="Google Shape;6576;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6"/>
            <p:cNvGrpSpPr/>
            <p:nvPr/>
          </p:nvGrpSpPr>
          <p:grpSpPr>
            <a:xfrm>
              <a:off x="3779245" y="1375768"/>
              <a:ext cx="323490" cy="286978"/>
              <a:chOff x="3847850" y="1889150"/>
              <a:chExt cx="164100" cy="145600"/>
            </a:xfrm>
          </p:grpSpPr>
          <p:sp>
            <p:nvSpPr>
              <p:cNvPr id="6579" name="Google Shape;6579;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6"/>
            <p:cNvGrpSpPr/>
            <p:nvPr/>
          </p:nvGrpSpPr>
          <p:grpSpPr>
            <a:xfrm>
              <a:off x="3351965" y="1330435"/>
              <a:ext cx="295449" cy="285401"/>
              <a:chOff x="3631100" y="1866150"/>
              <a:chExt cx="149875" cy="144800"/>
            </a:xfrm>
          </p:grpSpPr>
          <p:sp>
            <p:nvSpPr>
              <p:cNvPr id="6582" name="Google Shape;6582;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6"/>
            <p:cNvGrpSpPr/>
            <p:nvPr/>
          </p:nvGrpSpPr>
          <p:grpSpPr>
            <a:xfrm>
              <a:off x="3548208" y="1560352"/>
              <a:ext cx="294808" cy="286830"/>
              <a:chOff x="3730650" y="1982800"/>
              <a:chExt cx="149550" cy="145525"/>
            </a:xfrm>
          </p:grpSpPr>
          <p:sp>
            <p:nvSpPr>
              <p:cNvPr id="6585" name="Google Shape;6585;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7" name="Google Shape;6587;p76"/>
          <p:cNvGrpSpPr/>
          <p:nvPr/>
        </p:nvGrpSpPr>
        <p:grpSpPr>
          <a:xfrm>
            <a:off x="7624512" y="971306"/>
            <a:ext cx="804565" cy="677795"/>
            <a:chOff x="7636443" y="1204988"/>
            <a:chExt cx="804565" cy="677795"/>
          </a:xfrm>
        </p:grpSpPr>
        <p:grpSp>
          <p:nvGrpSpPr>
            <p:cNvPr id="6588" name="Google Shape;6588;p76"/>
            <p:cNvGrpSpPr/>
            <p:nvPr/>
          </p:nvGrpSpPr>
          <p:grpSpPr>
            <a:xfrm>
              <a:off x="7636443" y="1509705"/>
              <a:ext cx="804565" cy="373078"/>
              <a:chOff x="7636443" y="1509705"/>
              <a:chExt cx="804565" cy="373078"/>
            </a:xfrm>
          </p:grpSpPr>
          <p:sp>
            <p:nvSpPr>
              <p:cNvPr id="6589" name="Google Shape;6589;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6"/>
            <p:cNvGrpSpPr/>
            <p:nvPr/>
          </p:nvGrpSpPr>
          <p:grpSpPr>
            <a:xfrm>
              <a:off x="7636443" y="1408133"/>
              <a:ext cx="804565" cy="373078"/>
              <a:chOff x="7636443" y="1408133"/>
              <a:chExt cx="804565" cy="373078"/>
            </a:xfrm>
          </p:grpSpPr>
          <p:sp>
            <p:nvSpPr>
              <p:cNvPr id="6592" name="Google Shape;6592;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6"/>
            <p:cNvGrpSpPr/>
            <p:nvPr/>
          </p:nvGrpSpPr>
          <p:grpSpPr>
            <a:xfrm>
              <a:off x="7636443" y="1306560"/>
              <a:ext cx="804565" cy="373078"/>
              <a:chOff x="7636443" y="1306560"/>
              <a:chExt cx="804565" cy="373078"/>
            </a:xfrm>
          </p:grpSpPr>
          <p:sp>
            <p:nvSpPr>
              <p:cNvPr id="6595" name="Google Shape;6595;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6"/>
            <p:cNvGrpSpPr/>
            <p:nvPr/>
          </p:nvGrpSpPr>
          <p:grpSpPr>
            <a:xfrm>
              <a:off x="7636443" y="1204988"/>
              <a:ext cx="804565" cy="373078"/>
              <a:chOff x="7636443" y="1204988"/>
              <a:chExt cx="804565" cy="373078"/>
            </a:xfrm>
          </p:grpSpPr>
          <p:sp>
            <p:nvSpPr>
              <p:cNvPr id="6598" name="Google Shape;6598;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0" name="Google Shape;6600;p76"/>
          <p:cNvGrpSpPr/>
          <p:nvPr/>
        </p:nvGrpSpPr>
        <p:grpSpPr>
          <a:xfrm>
            <a:off x="4963358" y="1878721"/>
            <a:ext cx="661339" cy="661188"/>
            <a:chOff x="3990000" y="975400"/>
            <a:chExt cx="3934200" cy="3933300"/>
          </a:xfrm>
        </p:grpSpPr>
        <p:sp>
          <p:nvSpPr>
            <p:cNvPr id="6601" name="Google Shape;6601;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6"/>
          <p:cNvGrpSpPr/>
          <p:nvPr/>
        </p:nvGrpSpPr>
        <p:grpSpPr>
          <a:xfrm>
            <a:off x="6607006" y="1857359"/>
            <a:ext cx="868881" cy="684241"/>
            <a:chOff x="6598259" y="2078634"/>
            <a:chExt cx="868881" cy="684241"/>
          </a:xfrm>
        </p:grpSpPr>
        <p:sp>
          <p:nvSpPr>
            <p:cNvPr id="6606" name="Google Shape;6606;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6"/>
            <p:cNvGrpSpPr/>
            <p:nvPr/>
          </p:nvGrpSpPr>
          <p:grpSpPr>
            <a:xfrm>
              <a:off x="6808175" y="2078634"/>
              <a:ext cx="452229" cy="684241"/>
              <a:chOff x="6808175" y="2078634"/>
              <a:chExt cx="452229" cy="684241"/>
            </a:xfrm>
          </p:grpSpPr>
          <p:sp>
            <p:nvSpPr>
              <p:cNvPr id="6613" name="Google Shape;6613;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6"/>
              <p:cNvGrpSpPr/>
              <p:nvPr/>
            </p:nvGrpSpPr>
            <p:grpSpPr>
              <a:xfrm>
                <a:off x="6821586" y="2078634"/>
                <a:ext cx="426871" cy="684241"/>
                <a:chOff x="6821586" y="2078634"/>
                <a:chExt cx="426871" cy="684241"/>
              </a:xfrm>
            </p:grpSpPr>
            <p:grpSp>
              <p:nvGrpSpPr>
                <p:cNvPr id="6620" name="Google Shape;6620;p76"/>
                <p:cNvGrpSpPr/>
                <p:nvPr/>
              </p:nvGrpSpPr>
              <p:grpSpPr>
                <a:xfrm>
                  <a:off x="6821586" y="2078634"/>
                  <a:ext cx="426871" cy="684241"/>
                  <a:chOff x="6821586" y="2078634"/>
                  <a:chExt cx="426871" cy="684241"/>
                </a:xfrm>
              </p:grpSpPr>
              <p:sp>
                <p:nvSpPr>
                  <p:cNvPr id="6621" name="Google Shape;6621;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6" name="Google Shape;6646;p76"/>
          <p:cNvGrpSpPr/>
          <p:nvPr/>
        </p:nvGrpSpPr>
        <p:grpSpPr>
          <a:xfrm>
            <a:off x="5780173" y="1862968"/>
            <a:ext cx="671358" cy="671358"/>
            <a:chOff x="6535625" y="760425"/>
            <a:chExt cx="1665900" cy="1665900"/>
          </a:xfrm>
        </p:grpSpPr>
        <p:sp>
          <p:nvSpPr>
            <p:cNvPr id="6647" name="Google Shape;6647;p7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6"/>
          <p:cNvGrpSpPr/>
          <p:nvPr/>
        </p:nvGrpSpPr>
        <p:grpSpPr>
          <a:xfrm>
            <a:off x="716989" y="3531368"/>
            <a:ext cx="1340789" cy="640830"/>
            <a:chOff x="238125" y="1151100"/>
            <a:chExt cx="7139450" cy="3412300"/>
          </a:xfrm>
        </p:grpSpPr>
        <p:sp>
          <p:nvSpPr>
            <p:cNvPr id="6652" name="Google Shape;6652;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6"/>
          <p:cNvGrpSpPr/>
          <p:nvPr/>
        </p:nvGrpSpPr>
        <p:grpSpPr>
          <a:xfrm>
            <a:off x="5584212" y="2734649"/>
            <a:ext cx="985357" cy="585764"/>
            <a:chOff x="5145061" y="2881789"/>
            <a:chExt cx="1107641" cy="658458"/>
          </a:xfrm>
        </p:grpSpPr>
        <p:grpSp>
          <p:nvGrpSpPr>
            <p:cNvPr id="6665" name="Google Shape;6665;p76"/>
            <p:cNvGrpSpPr/>
            <p:nvPr/>
          </p:nvGrpSpPr>
          <p:grpSpPr>
            <a:xfrm>
              <a:off x="5722989" y="3244587"/>
              <a:ext cx="529713" cy="295659"/>
              <a:chOff x="5722989" y="3244587"/>
              <a:chExt cx="529713" cy="295659"/>
            </a:xfrm>
          </p:grpSpPr>
          <p:sp>
            <p:nvSpPr>
              <p:cNvPr id="6666" name="Google Shape;6666;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67" name="Google Shape;6667;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68" name="Google Shape;6668;p76"/>
            <p:cNvGrpSpPr/>
            <p:nvPr/>
          </p:nvGrpSpPr>
          <p:grpSpPr>
            <a:xfrm>
              <a:off x="5145061" y="3244587"/>
              <a:ext cx="536807" cy="295659"/>
              <a:chOff x="5145061" y="3244587"/>
              <a:chExt cx="536807" cy="295659"/>
            </a:xfrm>
          </p:grpSpPr>
          <p:sp>
            <p:nvSpPr>
              <p:cNvPr id="6669" name="Google Shape;6669;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0" name="Google Shape;6670;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1" name="Google Shape;6671;p76"/>
            <p:cNvGrpSpPr/>
            <p:nvPr/>
          </p:nvGrpSpPr>
          <p:grpSpPr>
            <a:xfrm>
              <a:off x="5341327" y="2898245"/>
              <a:ext cx="532309" cy="614891"/>
              <a:chOff x="5341327" y="2898245"/>
              <a:chExt cx="532309" cy="614891"/>
            </a:xfrm>
          </p:grpSpPr>
          <p:sp>
            <p:nvSpPr>
              <p:cNvPr id="6672" name="Google Shape;6672;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3" name="Google Shape;6673;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4" name="Google Shape;6674;p76"/>
            <p:cNvGrpSpPr/>
            <p:nvPr/>
          </p:nvGrpSpPr>
          <p:grpSpPr>
            <a:xfrm>
              <a:off x="5532290" y="2881789"/>
              <a:ext cx="620516" cy="305456"/>
              <a:chOff x="5532290" y="2881789"/>
              <a:chExt cx="620516" cy="305456"/>
            </a:xfrm>
          </p:grpSpPr>
          <p:sp>
            <p:nvSpPr>
              <p:cNvPr id="6675" name="Google Shape;6675;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6" name="Google Shape;6676;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677" name="Google Shape;6677;p76"/>
          <p:cNvGrpSpPr/>
          <p:nvPr/>
        </p:nvGrpSpPr>
        <p:grpSpPr>
          <a:xfrm>
            <a:off x="8163135" y="3526707"/>
            <a:ext cx="269068" cy="645491"/>
            <a:chOff x="7026852" y="3311869"/>
            <a:chExt cx="434331" cy="1041954"/>
          </a:xfrm>
        </p:grpSpPr>
        <p:sp>
          <p:nvSpPr>
            <p:cNvPr id="6678" name="Google Shape;6678;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6"/>
          <p:cNvGrpSpPr/>
          <p:nvPr/>
        </p:nvGrpSpPr>
        <p:grpSpPr>
          <a:xfrm>
            <a:off x="6179716" y="3565945"/>
            <a:ext cx="293882" cy="293836"/>
            <a:chOff x="4873519" y="3311869"/>
            <a:chExt cx="499374" cy="499296"/>
          </a:xfrm>
        </p:grpSpPr>
        <p:sp>
          <p:nvSpPr>
            <p:cNvPr id="6682" name="Google Shape;6682;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6"/>
          <p:cNvGrpSpPr/>
          <p:nvPr/>
        </p:nvGrpSpPr>
        <p:grpSpPr>
          <a:xfrm>
            <a:off x="6179716" y="3878316"/>
            <a:ext cx="293882" cy="293882"/>
            <a:chOff x="4873519" y="3875839"/>
            <a:chExt cx="499374" cy="499374"/>
          </a:xfrm>
        </p:grpSpPr>
        <p:sp>
          <p:nvSpPr>
            <p:cNvPr id="6685" name="Google Shape;6685;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6"/>
          <p:cNvGrpSpPr/>
          <p:nvPr/>
        </p:nvGrpSpPr>
        <p:grpSpPr>
          <a:xfrm>
            <a:off x="2410244" y="1850269"/>
            <a:ext cx="698104" cy="698208"/>
            <a:chOff x="2565073" y="2075876"/>
            <a:chExt cx="672482" cy="672518"/>
          </a:xfrm>
        </p:grpSpPr>
        <p:sp>
          <p:nvSpPr>
            <p:cNvPr id="6688" name="Google Shape;6688;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6"/>
          <p:cNvGrpSpPr/>
          <p:nvPr/>
        </p:nvGrpSpPr>
        <p:grpSpPr>
          <a:xfrm>
            <a:off x="5633655" y="3534869"/>
            <a:ext cx="438354" cy="637329"/>
            <a:chOff x="1697726" y="3244179"/>
            <a:chExt cx="788124" cy="1146069"/>
          </a:xfrm>
        </p:grpSpPr>
        <p:sp>
          <p:nvSpPr>
            <p:cNvPr id="6695" name="Google Shape;6695;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6"/>
          <p:cNvGrpSpPr/>
          <p:nvPr/>
        </p:nvGrpSpPr>
        <p:grpSpPr>
          <a:xfrm>
            <a:off x="7634869" y="1863232"/>
            <a:ext cx="799565" cy="670282"/>
            <a:chOff x="7617850" y="2063282"/>
            <a:chExt cx="799565" cy="670282"/>
          </a:xfrm>
        </p:grpSpPr>
        <p:cxnSp>
          <p:nvCxnSpPr>
            <p:cNvPr id="6699" name="Google Shape;6699;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0" name="Google Shape;6700;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1" name="Google Shape;6701;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2" name="Google Shape;6702;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3" name="Google Shape;6703;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04" name="Google Shape;6704;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05" name="Google Shape;6705;p76"/>
            <p:cNvGrpSpPr/>
            <p:nvPr/>
          </p:nvGrpSpPr>
          <p:grpSpPr>
            <a:xfrm>
              <a:off x="7734309" y="2063282"/>
              <a:ext cx="570957" cy="620095"/>
              <a:chOff x="7734309" y="2063282"/>
              <a:chExt cx="570957" cy="620095"/>
            </a:xfrm>
          </p:grpSpPr>
          <p:grpSp>
            <p:nvGrpSpPr>
              <p:cNvPr id="6706" name="Google Shape;6706;p76"/>
              <p:cNvGrpSpPr/>
              <p:nvPr/>
            </p:nvGrpSpPr>
            <p:grpSpPr>
              <a:xfrm>
                <a:off x="8031573" y="2063282"/>
                <a:ext cx="273693" cy="620095"/>
                <a:chOff x="8031573" y="2063282"/>
                <a:chExt cx="273693" cy="620095"/>
              </a:xfrm>
            </p:grpSpPr>
            <p:sp>
              <p:nvSpPr>
                <p:cNvPr id="6707" name="Google Shape;6707;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6"/>
              <p:cNvGrpSpPr/>
              <p:nvPr/>
            </p:nvGrpSpPr>
            <p:grpSpPr>
              <a:xfrm flipH="1">
                <a:off x="7734309" y="2063282"/>
                <a:ext cx="273693" cy="620095"/>
                <a:chOff x="8031573" y="2063282"/>
                <a:chExt cx="273693" cy="620095"/>
              </a:xfrm>
            </p:grpSpPr>
            <p:sp>
              <p:nvSpPr>
                <p:cNvPr id="6712" name="Google Shape;6712;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16" name="Google Shape;6716;p7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6"/>
          <p:cNvGrpSpPr/>
          <p:nvPr/>
        </p:nvGrpSpPr>
        <p:grpSpPr>
          <a:xfrm>
            <a:off x="7821475" y="2716715"/>
            <a:ext cx="602567" cy="601884"/>
            <a:chOff x="1186975" y="238125"/>
            <a:chExt cx="5244275" cy="5238325"/>
          </a:xfrm>
        </p:grpSpPr>
        <p:sp>
          <p:nvSpPr>
            <p:cNvPr id="6719" name="Google Shape;6719;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6"/>
          <p:cNvGrpSpPr/>
          <p:nvPr/>
        </p:nvGrpSpPr>
        <p:grpSpPr>
          <a:xfrm>
            <a:off x="3264213" y="1856199"/>
            <a:ext cx="651848" cy="687338"/>
            <a:chOff x="3400515" y="2056248"/>
            <a:chExt cx="698134" cy="735987"/>
          </a:xfrm>
        </p:grpSpPr>
        <p:grpSp>
          <p:nvGrpSpPr>
            <p:cNvPr id="6724" name="Google Shape;6724;p76"/>
            <p:cNvGrpSpPr/>
            <p:nvPr/>
          </p:nvGrpSpPr>
          <p:grpSpPr>
            <a:xfrm>
              <a:off x="3400515" y="2283913"/>
              <a:ext cx="312919" cy="219900"/>
              <a:chOff x="3400515" y="2283913"/>
              <a:chExt cx="312919" cy="219900"/>
            </a:xfrm>
          </p:grpSpPr>
          <p:sp>
            <p:nvSpPr>
              <p:cNvPr id="6725" name="Google Shape;6725;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6" name="Google Shape;6726;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27" name="Google Shape;6727;p76"/>
            <p:cNvGrpSpPr/>
            <p:nvPr/>
          </p:nvGrpSpPr>
          <p:grpSpPr>
            <a:xfrm>
              <a:off x="3547823" y="2461089"/>
              <a:ext cx="219900" cy="331146"/>
              <a:chOff x="3547823" y="2461089"/>
              <a:chExt cx="219900" cy="331146"/>
            </a:xfrm>
          </p:grpSpPr>
          <p:sp>
            <p:nvSpPr>
              <p:cNvPr id="6728" name="Google Shape;6728;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9" name="Google Shape;6729;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30" name="Google Shape;6730;p76"/>
            <p:cNvGrpSpPr/>
            <p:nvPr/>
          </p:nvGrpSpPr>
          <p:grpSpPr>
            <a:xfrm>
              <a:off x="3734138" y="2461089"/>
              <a:ext cx="219900" cy="331146"/>
              <a:chOff x="3734138" y="2461089"/>
              <a:chExt cx="219900" cy="331146"/>
            </a:xfrm>
          </p:grpSpPr>
          <p:sp>
            <p:nvSpPr>
              <p:cNvPr id="6731" name="Google Shape;6731;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2" name="Google Shape;6732;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33" name="Google Shape;6733;p76"/>
            <p:cNvGrpSpPr/>
            <p:nvPr/>
          </p:nvGrpSpPr>
          <p:grpSpPr>
            <a:xfrm>
              <a:off x="3787560" y="2281742"/>
              <a:ext cx="311089" cy="219900"/>
              <a:chOff x="3787560" y="2281742"/>
              <a:chExt cx="311089" cy="219900"/>
            </a:xfrm>
          </p:grpSpPr>
          <p:sp>
            <p:nvSpPr>
              <p:cNvPr id="6734" name="Google Shape;6734;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5" name="Google Shape;6735;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36" name="Google Shape;6736;p76"/>
            <p:cNvGrpSpPr/>
            <p:nvPr/>
          </p:nvGrpSpPr>
          <p:grpSpPr>
            <a:xfrm>
              <a:off x="3637290" y="2056248"/>
              <a:ext cx="219900" cy="330736"/>
              <a:chOff x="3637290" y="2056248"/>
              <a:chExt cx="219900" cy="330736"/>
            </a:xfrm>
          </p:grpSpPr>
          <p:sp>
            <p:nvSpPr>
              <p:cNvPr id="6737" name="Google Shape;6737;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38" name="Google Shape;6738;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39" name="Google Shape;6739;p76"/>
          <p:cNvGrpSpPr/>
          <p:nvPr/>
        </p:nvGrpSpPr>
        <p:grpSpPr>
          <a:xfrm>
            <a:off x="2555919" y="2726205"/>
            <a:ext cx="1268144" cy="592394"/>
            <a:chOff x="238125" y="1188750"/>
            <a:chExt cx="7140450" cy="3335550"/>
          </a:xfrm>
        </p:grpSpPr>
        <p:sp>
          <p:nvSpPr>
            <p:cNvPr id="6740" name="Google Shape;6740;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6"/>
          <p:cNvGrpSpPr/>
          <p:nvPr/>
        </p:nvGrpSpPr>
        <p:grpSpPr>
          <a:xfrm>
            <a:off x="6663819" y="2728360"/>
            <a:ext cx="1053944" cy="590147"/>
            <a:chOff x="238125" y="1335475"/>
            <a:chExt cx="5418735" cy="3034175"/>
          </a:xfrm>
        </p:grpSpPr>
        <p:sp>
          <p:nvSpPr>
            <p:cNvPr id="6746" name="Google Shape;6746;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6"/>
          <p:cNvGrpSpPr/>
          <p:nvPr/>
        </p:nvGrpSpPr>
        <p:grpSpPr>
          <a:xfrm>
            <a:off x="4094628" y="3533259"/>
            <a:ext cx="1268207" cy="638939"/>
            <a:chOff x="3967651" y="3645904"/>
            <a:chExt cx="1479304" cy="745292"/>
          </a:xfrm>
        </p:grpSpPr>
        <p:grpSp>
          <p:nvGrpSpPr>
            <p:cNvPr id="6750" name="Google Shape;6750;p76"/>
            <p:cNvGrpSpPr/>
            <p:nvPr/>
          </p:nvGrpSpPr>
          <p:grpSpPr>
            <a:xfrm>
              <a:off x="3967651" y="4009026"/>
              <a:ext cx="1479304" cy="382170"/>
              <a:chOff x="3967651" y="4009026"/>
              <a:chExt cx="1479304" cy="382170"/>
            </a:xfrm>
          </p:grpSpPr>
          <p:grpSp>
            <p:nvGrpSpPr>
              <p:cNvPr id="6751" name="Google Shape;6751;p76"/>
              <p:cNvGrpSpPr/>
              <p:nvPr/>
            </p:nvGrpSpPr>
            <p:grpSpPr>
              <a:xfrm>
                <a:off x="4892216" y="4195630"/>
                <a:ext cx="554739" cy="195566"/>
                <a:chOff x="3604375" y="4892160"/>
                <a:chExt cx="1651500" cy="582215"/>
              </a:xfrm>
            </p:grpSpPr>
            <p:sp>
              <p:nvSpPr>
                <p:cNvPr id="6752" name="Google Shape;6752;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6"/>
              <p:cNvGrpSpPr/>
              <p:nvPr/>
            </p:nvGrpSpPr>
            <p:grpSpPr>
              <a:xfrm>
                <a:off x="3967651" y="4146303"/>
                <a:ext cx="579402" cy="244893"/>
                <a:chOff x="851875" y="4745310"/>
                <a:chExt cx="1724925" cy="729065"/>
              </a:xfrm>
            </p:grpSpPr>
            <p:sp>
              <p:nvSpPr>
                <p:cNvPr id="6755" name="Google Shape;6755;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6"/>
              <p:cNvGrpSpPr/>
              <p:nvPr/>
            </p:nvGrpSpPr>
            <p:grpSpPr>
              <a:xfrm>
                <a:off x="4460753" y="4009026"/>
                <a:ext cx="493110" cy="382170"/>
                <a:chOff x="2319875" y="4336625"/>
                <a:chExt cx="1468025" cy="1137750"/>
              </a:xfrm>
            </p:grpSpPr>
            <p:sp>
              <p:nvSpPr>
                <p:cNvPr id="6758" name="Google Shape;6758;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0" name="Google Shape;6760;p76"/>
            <p:cNvGrpSpPr/>
            <p:nvPr/>
          </p:nvGrpSpPr>
          <p:grpSpPr>
            <a:xfrm>
              <a:off x="4479443" y="3645904"/>
              <a:ext cx="455965" cy="388789"/>
              <a:chOff x="2957425" y="238100"/>
              <a:chExt cx="1910200" cy="1628775"/>
            </a:xfrm>
          </p:grpSpPr>
          <p:sp>
            <p:nvSpPr>
              <p:cNvPr id="6761" name="Google Shape;6761;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1" name="Google Shape;6771;p76"/>
          <p:cNvGrpSpPr/>
          <p:nvPr/>
        </p:nvGrpSpPr>
        <p:grpSpPr>
          <a:xfrm>
            <a:off x="2480742" y="3534460"/>
            <a:ext cx="1243128" cy="637739"/>
            <a:chOff x="2496310" y="3693351"/>
            <a:chExt cx="1342906" cy="688926"/>
          </a:xfrm>
        </p:grpSpPr>
        <p:grpSp>
          <p:nvGrpSpPr>
            <p:cNvPr id="6772" name="Google Shape;6772;p76"/>
            <p:cNvGrpSpPr/>
            <p:nvPr/>
          </p:nvGrpSpPr>
          <p:grpSpPr>
            <a:xfrm>
              <a:off x="2496310" y="3693351"/>
              <a:ext cx="1342906" cy="688875"/>
              <a:chOff x="2496310" y="3693351"/>
              <a:chExt cx="1342906" cy="688875"/>
            </a:xfrm>
          </p:grpSpPr>
          <p:sp>
            <p:nvSpPr>
              <p:cNvPr id="6773" name="Google Shape;6773;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76"/>
              <p:cNvCxnSpPr>
                <a:stCxn id="677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780" name="Google Shape;6780;p76"/>
              <p:cNvCxnSpPr>
                <a:stCxn id="677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781" name="Google Shape;6781;p76"/>
              <p:cNvCxnSpPr>
                <a:stCxn id="677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2" name="Google Shape;6782;p76"/>
              <p:cNvCxnSpPr>
                <a:stCxn id="677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3" name="Google Shape;6783;p76"/>
              <p:cNvCxnSpPr>
                <a:stCxn id="677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784" name="Google Shape;6784;p76"/>
            <p:cNvGrpSpPr/>
            <p:nvPr/>
          </p:nvGrpSpPr>
          <p:grpSpPr>
            <a:xfrm>
              <a:off x="2675275" y="3930557"/>
              <a:ext cx="1003306" cy="451719"/>
              <a:chOff x="2675275" y="4174282"/>
              <a:chExt cx="1003306" cy="451719"/>
            </a:xfrm>
          </p:grpSpPr>
          <p:sp>
            <p:nvSpPr>
              <p:cNvPr id="6785" name="Google Shape;6785;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8" name="Google Shape;6788;p76"/>
          <p:cNvGrpSpPr/>
          <p:nvPr/>
        </p:nvGrpSpPr>
        <p:grpSpPr>
          <a:xfrm>
            <a:off x="1654412" y="971306"/>
            <a:ext cx="574511" cy="874709"/>
            <a:chOff x="1715404" y="1112080"/>
            <a:chExt cx="642270" cy="977984"/>
          </a:xfrm>
        </p:grpSpPr>
        <p:grpSp>
          <p:nvGrpSpPr>
            <p:cNvPr id="6789" name="Google Shape;6789;p76"/>
            <p:cNvGrpSpPr/>
            <p:nvPr/>
          </p:nvGrpSpPr>
          <p:grpSpPr>
            <a:xfrm>
              <a:off x="1715404" y="1112080"/>
              <a:ext cx="642270" cy="977984"/>
              <a:chOff x="1715404" y="1112080"/>
              <a:chExt cx="642270" cy="977984"/>
            </a:xfrm>
          </p:grpSpPr>
          <p:sp>
            <p:nvSpPr>
              <p:cNvPr id="6790" name="Google Shape;6790;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6"/>
            <p:cNvGrpSpPr/>
            <p:nvPr/>
          </p:nvGrpSpPr>
          <p:grpSpPr>
            <a:xfrm>
              <a:off x="1768927" y="1165603"/>
              <a:ext cx="535225" cy="851367"/>
              <a:chOff x="1768927" y="1165603"/>
              <a:chExt cx="535225" cy="851367"/>
            </a:xfrm>
          </p:grpSpPr>
          <p:sp>
            <p:nvSpPr>
              <p:cNvPr id="6793" name="Google Shape;6793;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6"/>
            <p:cNvGrpSpPr/>
            <p:nvPr/>
          </p:nvGrpSpPr>
          <p:grpSpPr>
            <a:xfrm>
              <a:off x="1822449" y="1219125"/>
              <a:ext cx="428180" cy="718859"/>
              <a:chOff x="1822449" y="1219125"/>
              <a:chExt cx="428180" cy="718859"/>
            </a:xfrm>
          </p:grpSpPr>
          <p:sp>
            <p:nvSpPr>
              <p:cNvPr id="6796" name="Google Shape;6796;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6"/>
            <p:cNvGrpSpPr/>
            <p:nvPr/>
          </p:nvGrpSpPr>
          <p:grpSpPr>
            <a:xfrm>
              <a:off x="1875972" y="1272648"/>
              <a:ext cx="321135" cy="586939"/>
              <a:chOff x="1875972" y="1272648"/>
              <a:chExt cx="321135" cy="586939"/>
            </a:xfrm>
          </p:grpSpPr>
          <p:sp>
            <p:nvSpPr>
              <p:cNvPr id="6799" name="Google Shape;6799;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1" name="Google Shape;6801;p76"/>
          <p:cNvGrpSpPr/>
          <p:nvPr/>
        </p:nvGrpSpPr>
        <p:grpSpPr>
          <a:xfrm>
            <a:off x="7761573" y="3528028"/>
            <a:ext cx="293855" cy="644170"/>
            <a:chOff x="241025" y="3151575"/>
            <a:chExt cx="293855" cy="644170"/>
          </a:xfrm>
        </p:grpSpPr>
        <p:sp>
          <p:nvSpPr>
            <p:cNvPr id="6802" name="Google Shape;6802;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6"/>
          <p:cNvGrpSpPr/>
          <p:nvPr/>
        </p:nvGrpSpPr>
        <p:grpSpPr>
          <a:xfrm>
            <a:off x="709557" y="2728028"/>
            <a:ext cx="1779649" cy="591620"/>
            <a:chOff x="246070" y="1983375"/>
            <a:chExt cx="1855347" cy="616849"/>
          </a:xfrm>
        </p:grpSpPr>
        <p:sp>
          <p:nvSpPr>
            <p:cNvPr id="6805" name="Google Shape;6805;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6"/>
          <p:cNvGrpSpPr/>
          <p:nvPr/>
        </p:nvGrpSpPr>
        <p:grpSpPr>
          <a:xfrm>
            <a:off x="2320424" y="971306"/>
            <a:ext cx="711055" cy="745993"/>
            <a:chOff x="2496269" y="1171698"/>
            <a:chExt cx="761953" cy="799392"/>
          </a:xfrm>
        </p:grpSpPr>
        <p:grpSp>
          <p:nvGrpSpPr>
            <p:cNvPr id="6815" name="Google Shape;6815;p76"/>
            <p:cNvGrpSpPr/>
            <p:nvPr/>
          </p:nvGrpSpPr>
          <p:grpSpPr>
            <a:xfrm>
              <a:off x="2496269" y="1171698"/>
              <a:ext cx="761953" cy="723022"/>
              <a:chOff x="2496269" y="1171698"/>
              <a:chExt cx="761953" cy="723022"/>
            </a:xfrm>
          </p:grpSpPr>
          <p:sp>
            <p:nvSpPr>
              <p:cNvPr id="6816" name="Google Shape;6816;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76"/>
              <p:cNvGrpSpPr/>
              <p:nvPr/>
            </p:nvGrpSpPr>
            <p:grpSpPr>
              <a:xfrm>
                <a:off x="2496269" y="1171698"/>
                <a:ext cx="761953" cy="723022"/>
                <a:chOff x="2496269" y="1120652"/>
                <a:chExt cx="761953" cy="723022"/>
              </a:xfrm>
            </p:grpSpPr>
            <p:grpSp>
              <p:nvGrpSpPr>
                <p:cNvPr id="6819" name="Google Shape;6819;p76"/>
                <p:cNvGrpSpPr/>
                <p:nvPr/>
              </p:nvGrpSpPr>
              <p:grpSpPr>
                <a:xfrm>
                  <a:off x="2496269" y="1120652"/>
                  <a:ext cx="761953" cy="723022"/>
                  <a:chOff x="2496269" y="1120652"/>
                  <a:chExt cx="761953" cy="723022"/>
                </a:xfrm>
              </p:grpSpPr>
              <p:grpSp>
                <p:nvGrpSpPr>
                  <p:cNvPr id="6820" name="Google Shape;6820;p76"/>
                  <p:cNvGrpSpPr/>
                  <p:nvPr/>
                </p:nvGrpSpPr>
                <p:grpSpPr>
                  <a:xfrm>
                    <a:off x="2496269" y="1304589"/>
                    <a:ext cx="407089" cy="305057"/>
                    <a:chOff x="2496269" y="1304589"/>
                    <a:chExt cx="407089" cy="305057"/>
                  </a:xfrm>
                </p:grpSpPr>
                <p:sp>
                  <p:nvSpPr>
                    <p:cNvPr id="6821" name="Google Shape;6821;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6"/>
                  <p:cNvGrpSpPr/>
                  <p:nvPr/>
                </p:nvGrpSpPr>
                <p:grpSpPr>
                  <a:xfrm>
                    <a:off x="2586468" y="1493376"/>
                    <a:ext cx="358850" cy="349656"/>
                    <a:chOff x="2586468" y="1493376"/>
                    <a:chExt cx="358850" cy="349656"/>
                  </a:xfrm>
                </p:grpSpPr>
                <p:sp>
                  <p:nvSpPr>
                    <p:cNvPr id="6824" name="Google Shape;6824;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6"/>
                  <p:cNvGrpSpPr/>
                  <p:nvPr/>
                </p:nvGrpSpPr>
                <p:grpSpPr>
                  <a:xfrm>
                    <a:off x="2807939" y="1494024"/>
                    <a:ext cx="358857" cy="349650"/>
                    <a:chOff x="2807939" y="1494024"/>
                    <a:chExt cx="358857" cy="349650"/>
                  </a:xfrm>
                </p:grpSpPr>
                <p:sp>
                  <p:nvSpPr>
                    <p:cNvPr id="6827" name="Google Shape;6827;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6"/>
                  <p:cNvGrpSpPr/>
                  <p:nvPr/>
                </p:nvGrpSpPr>
                <p:grpSpPr>
                  <a:xfrm>
                    <a:off x="2851133" y="1305635"/>
                    <a:ext cx="407089" cy="305057"/>
                    <a:chOff x="2851133" y="1305635"/>
                    <a:chExt cx="407089" cy="305057"/>
                  </a:xfrm>
                </p:grpSpPr>
                <p:sp>
                  <p:nvSpPr>
                    <p:cNvPr id="6830" name="Google Shape;6830;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6"/>
                  <p:cNvGrpSpPr/>
                  <p:nvPr/>
                </p:nvGrpSpPr>
                <p:grpSpPr>
                  <a:xfrm>
                    <a:off x="2727495" y="1120652"/>
                    <a:ext cx="300271" cy="396358"/>
                    <a:chOff x="2727495" y="1120652"/>
                    <a:chExt cx="300271" cy="396358"/>
                  </a:xfrm>
                </p:grpSpPr>
                <p:sp>
                  <p:nvSpPr>
                    <p:cNvPr id="6833" name="Google Shape;6833;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5" name="Google Shape;6835;p76"/>
                <p:cNvGrpSpPr/>
                <p:nvPr/>
              </p:nvGrpSpPr>
              <p:grpSpPr>
                <a:xfrm>
                  <a:off x="2722305" y="1350460"/>
                  <a:ext cx="308357" cy="308344"/>
                  <a:chOff x="2722305" y="1350460"/>
                  <a:chExt cx="308357" cy="308344"/>
                </a:xfrm>
              </p:grpSpPr>
              <p:sp>
                <p:nvSpPr>
                  <p:cNvPr id="6836" name="Google Shape;6836;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76"/>
                  <p:cNvGrpSpPr/>
                  <p:nvPr/>
                </p:nvGrpSpPr>
                <p:grpSpPr>
                  <a:xfrm>
                    <a:off x="2725064" y="1364529"/>
                    <a:ext cx="297954" cy="280182"/>
                    <a:chOff x="2725064" y="1364529"/>
                    <a:chExt cx="297954" cy="280182"/>
                  </a:xfrm>
                </p:grpSpPr>
                <p:sp>
                  <p:nvSpPr>
                    <p:cNvPr id="6838" name="Google Shape;6838;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43" name="Google Shape;6843;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76"/>
          <p:cNvGrpSpPr/>
          <p:nvPr/>
        </p:nvGrpSpPr>
        <p:grpSpPr>
          <a:xfrm>
            <a:off x="3909124" y="2727412"/>
            <a:ext cx="1569144" cy="591015"/>
            <a:chOff x="3820100" y="3023049"/>
            <a:chExt cx="1303926" cy="491162"/>
          </a:xfrm>
        </p:grpSpPr>
        <p:grpSp>
          <p:nvGrpSpPr>
            <p:cNvPr id="6849" name="Google Shape;6849;p76"/>
            <p:cNvGrpSpPr/>
            <p:nvPr/>
          </p:nvGrpSpPr>
          <p:grpSpPr>
            <a:xfrm>
              <a:off x="3820100" y="3023072"/>
              <a:ext cx="1303926" cy="491139"/>
              <a:chOff x="3820100" y="3023072"/>
              <a:chExt cx="1303926" cy="491139"/>
            </a:xfrm>
          </p:grpSpPr>
          <p:sp>
            <p:nvSpPr>
              <p:cNvPr id="6850" name="Google Shape;6850;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6"/>
            <p:cNvGrpSpPr/>
            <p:nvPr/>
          </p:nvGrpSpPr>
          <p:grpSpPr>
            <a:xfrm>
              <a:off x="4132439" y="3023645"/>
              <a:ext cx="393633" cy="177096"/>
              <a:chOff x="4132439" y="3023645"/>
              <a:chExt cx="393633" cy="177096"/>
            </a:xfrm>
          </p:grpSpPr>
          <p:sp>
            <p:nvSpPr>
              <p:cNvPr id="6853" name="Google Shape;6853;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6"/>
            <p:cNvGrpSpPr/>
            <p:nvPr/>
          </p:nvGrpSpPr>
          <p:grpSpPr>
            <a:xfrm>
              <a:off x="3921811" y="3023049"/>
              <a:ext cx="1002397" cy="388943"/>
              <a:chOff x="3921811" y="3023049"/>
              <a:chExt cx="1002397" cy="388943"/>
            </a:xfrm>
          </p:grpSpPr>
          <p:sp>
            <p:nvSpPr>
              <p:cNvPr id="6856" name="Google Shape;6856;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6"/>
            <p:cNvGrpSpPr/>
            <p:nvPr/>
          </p:nvGrpSpPr>
          <p:grpSpPr>
            <a:xfrm>
              <a:off x="4023645" y="3023049"/>
              <a:ext cx="683032" cy="286722"/>
              <a:chOff x="4023645" y="3023049"/>
              <a:chExt cx="683032" cy="286722"/>
            </a:xfrm>
          </p:grpSpPr>
          <p:sp>
            <p:nvSpPr>
              <p:cNvPr id="6859" name="Google Shape;6859;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1" name="Google Shape;6861;p76"/>
          <p:cNvGrpSpPr/>
          <p:nvPr/>
        </p:nvGrpSpPr>
        <p:grpSpPr>
          <a:xfrm>
            <a:off x="1541246" y="1854257"/>
            <a:ext cx="713522" cy="688025"/>
            <a:chOff x="1706078" y="2092648"/>
            <a:chExt cx="660913" cy="637296"/>
          </a:xfrm>
        </p:grpSpPr>
        <p:sp>
          <p:nvSpPr>
            <p:cNvPr id="6862" name="Google Shape;6862;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3" name="Google Shape;6863;p76"/>
            <p:cNvGrpSpPr/>
            <p:nvPr/>
          </p:nvGrpSpPr>
          <p:grpSpPr>
            <a:xfrm>
              <a:off x="1706078" y="2092648"/>
              <a:ext cx="660913" cy="575241"/>
              <a:chOff x="1706078" y="2092648"/>
              <a:chExt cx="660913" cy="575241"/>
            </a:xfrm>
          </p:grpSpPr>
          <p:sp>
            <p:nvSpPr>
              <p:cNvPr id="6864" name="Google Shape;6864;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7" name="Google Shape;6867;p76"/>
          <p:cNvGrpSpPr/>
          <p:nvPr/>
        </p:nvGrpSpPr>
        <p:grpSpPr>
          <a:xfrm>
            <a:off x="6303104" y="971806"/>
            <a:ext cx="1317459" cy="684168"/>
            <a:chOff x="238125" y="999450"/>
            <a:chExt cx="7140700" cy="3708225"/>
          </a:xfrm>
        </p:grpSpPr>
        <p:sp>
          <p:nvSpPr>
            <p:cNvPr id="6868" name="Google Shape;6868;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80"/>
        <p:cNvGrpSpPr/>
        <p:nvPr/>
      </p:nvGrpSpPr>
      <p:grpSpPr>
        <a:xfrm>
          <a:off x="0" y="0"/>
          <a:ext cx="0" cy="0"/>
          <a:chOff x="0" y="0"/>
          <a:chExt cx="0" cy="0"/>
        </a:xfrm>
      </p:grpSpPr>
      <p:grpSp>
        <p:nvGrpSpPr>
          <p:cNvPr id="6881" name="Google Shape;6881;p77"/>
          <p:cNvGrpSpPr/>
          <p:nvPr/>
        </p:nvGrpSpPr>
        <p:grpSpPr>
          <a:xfrm>
            <a:off x="717025" y="967615"/>
            <a:ext cx="1636117" cy="1526144"/>
            <a:chOff x="729238" y="1179665"/>
            <a:chExt cx="1636117" cy="1526144"/>
          </a:xfrm>
        </p:grpSpPr>
        <p:grpSp>
          <p:nvGrpSpPr>
            <p:cNvPr id="6882" name="Google Shape;6882;p77"/>
            <p:cNvGrpSpPr/>
            <p:nvPr/>
          </p:nvGrpSpPr>
          <p:grpSpPr>
            <a:xfrm>
              <a:off x="729238" y="1179665"/>
              <a:ext cx="80700" cy="1526144"/>
              <a:chOff x="729238" y="1179665"/>
              <a:chExt cx="80700" cy="1526144"/>
            </a:xfrm>
          </p:grpSpPr>
          <p:sp>
            <p:nvSpPr>
              <p:cNvPr id="6883" name="Google Shape;6883;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7"/>
            <p:cNvGrpSpPr/>
            <p:nvPr/>
          </p:nvGrpSpPr>
          <p:grpSpPr>
            <a:xfrm>
              <a:off x="903098" y="1179665"/>
              <a:ext cx="80700" cy="1526144"/>
              <a:chOff x="903098" y="1179665"/>
              <a:chExt cx="80700" cy="1526144"/>
            </a:xfrm>
          </p:grpSpPr>
          <p:sp>
            <p:nvSpPr>
              <p:cNvPr id="6894" name="Google Shape;6894;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7"/>
            <p:cNvGrpSpPr/>
            <p:nvPr/>
          </p:nvGrpSpPr>
          <p:grpSpPr>
            <a:xfrm>
              <a:off x="1076958" y="1179665"/>
              <a:ext cx="80700" cy="1526144"/>
              <a:chOff x="1076958" y="1179665"/>
              <a:chExt cx="80700" cy="1526144"/>
            </a:xfrm>
          </p:grpSpPr>
          <p:sp>
            <p:nvSpPr>
              <p:cNvPr id="6905" name="Google Shape;6905;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7"/>
            <p:cNvGrpSpPr/>
            <p:nvPr/>
          </p:nvGrpSpPr>
          <p:grpSpPr>
            <a:xfrm>
              <a:off x="1247707" y="1179665"/>
              <a:ext cx="80700" cy="1526144"/>
              <a:chOff x="1247707" y="1179665"/>
              <a:chExt cx="80700" cy="1526144"/>
            </a:xfrm>
          </p:grpSpPr>
          <p:sp>
            <p:nvSpPr>
              <p:cNvPr id="6916" name="Google Shape;6916;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7"/>
            <p:cNvGrpSpPr/>
            <p:nvPr/>
          </p:nvGrpSpPr>
          <p:grpSpPr>
            <a:xfrm>
              <a:off x="1421567" y="1179665"/>
              <a:ext cx="80700" cy="1526144"/>
              <a:chOff x="1421567" y="1179665"/>
              <a:chExt cx="80700" cy="1526144"/>
            </a:xfrm>
          </p:grpSpPr>
          <p:sp>
            <p:nvSpPr>
              <p:cNvPr id="6927" name="Google Shape;6927;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7"/>
            <p:cNvGrpSpPr/>
            <p:nvPr/>
          </p:nvGrpSpPr>
          <p:grpSpPr>
            <a:xfrm>
              <a:off x="1592327" y="1179665"/>
              <a:ext cx="80700" cy="1526144"/>
              <a:chOff x="1592327" y="1179665"/>
              <a:chExt cx="80700" cy="1526144"/>
            </a:xfrm>
          </p:grpSpPr>
          <p:sp>
            <p:nvSpPr>
              <p:cNvPr id="6938" name="Google Shape;6938;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7"/>
            <p:cNvGrpSpPr/>
            <p:nvPr/>
          </p:nvGrpSpPr>
          <p:grpSpPr>
            <a:xfrm>
              <a:off x="1766187" y="1179665"/>
              <a:ext cx="80700" cy="1526144"/>
              <a:chOff x="1766187" y="1179665"/>
              <a:chExt cx="80700" cy="1526144"/>
            </a:xfrm>
          </p:grpSpPr>
          <p:sp>
            <p:nvSpPr>
              <p:cNvPr id="6949" name="Google Shape;6949;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7"/>
            <p:cNvGrpSpPr/>
            <p:nvPr/>
          </p:nvGrpSpPr>
          <p:grpSpPr>
            <a:xfrm>
              <a:off x="1936935" y="1179665"/>
              <a:ext cx="80700" cy="1526144"/>
              <a:chOff x="1936935" y="1179665"/>
              <a:chExt cx="80700" cy="1526144"/>
            </a:xfrm>
          </p:grpSpPr>
          <p:sp>
            <p:nvSpPr>
              <p:cNvPr id="6960" name="Google Shape;6960;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7"/>
            <p:cNvGrpSpPr/>
            <p:nvPr/>
          </p:nvGrpSpPr>
          <p:grpSpPr>
            <a:xfrm>
              <a:off x="2110795" y="1179665"/>
              <a:ext cx="80700" cy="1526144"/>
              <a:chOff x="2110795" y="1179665"/>
              <a:chExt cx="80700" cy="1526144"/>
            </a:xfrm>
          </p:grpSpPr>
          <p:sp>
            <p:nvSpPr>
              <p:cNvPr id="6971" name="Google Shape;6971;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7"/>
            <p:cNvGrpSpPr/>
            <p:nvPr/>
          </p:nvGrpSpPr>
          <p:grpSpPr>
            <a:xfrm>
              <a:off x="2284655" y="1179665"/>
              <a:ext cx="80700" cy="1526144"/>
              <a:chOff x="2284655" y="1179665"/>
              <a:chExt cx="80700" cy="1526144"/>
            </a:xfrm>
          </p:grpSpPr>
          <p:sp>
            <p:nvSpPr>
              <p:cNvPr id="6982" name="Google Shape;6982;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77"/>
          <p:cNvGrpSpPr/>
          <p:nvPr/>
        </p:nvGrpSpPr>
        <p:grpSpPr>
          <a:xfrm>
            <a:off x="2611692" y="986753"/>
            <a:ext cx="1364248" cy="1102133"/>
            <a:chOff x="2623904" y="1198803"/>
            <a:chExt cx="1364248" cy="1102133"/>
          </a:xfrm>
        </p:grpSpPr>
        <p:grpSp>
          <p:nvGrpSpPr>
            <p:cNvPr id="6993" name="Google Shape;6993;p77"/>
            <p:cNvGrpSpPr/>
            <p:nvPr/>
          </p:nvGrpSpPr>
          <p:grpSpPr>
            <a:xfrm>
              <a:off x="2623907" y="1198803"/>
              <a:ext cx="1364245" cy="273000"/>
              <a:chOff x="2623907" y="1198803"/>
              <a:chExt cx="1364245" cy="273000"/>
            </a:xfrm>
          </p:grpSpPr>
          <p:sp>
            <p:nvSpPr>
              <p:cNvPr id="6994" name="Google Shape;6994;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7"/>
            <p:cNvGrpSpPr/>
            <p:nvPr/>
          </p:nvGrpSpPr>
          <p:grpSpPr>
            <a:xfrm>
              <a:off x="2623904" y="1476964"/>
              <a:ext cx="1364245" cy="273000"/>
              <a:chOff x="2623904" y="1476964"/>
              <a:chExt cx="1364245" cy="273000"/>
            </a:xfrm>
          </p:grpSpPr>
          <p:sp>
            <p:nvSpPr>
              <p:cNvPr id="7000" name="Google Shape;7000;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7"/>
            <p:cNvGrpSpPr/>
            <p:nvPr/>
          </p:nvGrpSpPr>
          <p:grpSpPr>
            <a:xfrm>
              <a:off x="2623907" y="1749775"/>
              <a:ext cx="1364245" cy="273000"/>
              <a:chOff x="2623907" y="1749775"/>
              <a:chExt cx="1364245" cy="273000"/>
            </a:xfrm>
          </p:grpSpPr>
          <p:sp>
            <p:nvSpPr>
              <p:cNvPr id="7006" name="Google Shape;7006;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7"/>
            <p:cNvGrpSpPr/>
            <p:nvPr/>
          </p:nvGrpSpPr>
          <p:grpSpPr>
            <a:xfrm>
              <a:off x="2623904" y="2027936"/>
              <a:ext cx="1364245" cy="273000"/>
              <a:chOff x="2623904" y="2027936"/>
              <a:chExt cx="1364245" cy="273000"/>
            </a:xfrm>
          </p:grpSpPr>
          <p:sp>
            <p:nvSpPr>
              <p:cNvPr id="7012" name="Google Shape;7012;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77"/>
          <p:cNvGrpSpPr/>
          <p:nvPr/>
        </p:nvGrpSpPr>
        <p:grpSpPr>
          <a:xfrm>
            <a:off x="2601153" y="2445826"/>
            <a:ext cx="1387541" cy="159124"/>
            <a:chOff x="3200660" y="2180272"/>
            <a:chExt cx="2563824" cy="378237"/>
          </a:xfrm>
        </p:grpSpPr>
        <p:sp>
          <p:nvSpPr>
            <p:cNvPr id="7018" name="Google Shape;7018;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7"/>
          <p:cNvGrpSpPr/>
          <p:nvPr/>
        </p:nvGrpSpPr>
        <p:grpSpPr>
          <a:xfrm>
            <a:off x="2597677" y="2723590"/>
            <a:ext cx="1390502" cy="159625"/>
            <a:chOff x="3530150" y="2790075"/>
            <a:chExt cx="1962600" cy="225300"/>
          </a:xfrm>
        </p:grpSpPr>
        <p:sp>
          <p:nvSpPr>
            <p:cNvPr id="7037" name="Google Shape;7037;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7"/>
          <p:cNvGrpSpPr/>
          <p:nvPr/>
        </p:nvGrpSpPr>
        <p:grpSpPr>
          <a:xfrm>
            <a:off x="2597735" y="3001855"/>
            <a:ext cx="1411629" cy="154175"/>
            <a:chOff x="3558802" y="4011244"/>
            <a:chExt cx="1866000" cy="111600"/>
          </a:xfrm>
        </p:grpSpPr>
        <p:sp>
          <p:nvSpPr>
            <p:cNvPr id="7040" name="Google Shape;7040;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7"/>
          <p:cNvGrpSpPr/>
          <p:nvPr/>
        </p:nvGrpSpPr>
        <p:grpSpPr>
          <a:xfrm>
            <a:off x="2598023" y="2207425"/>
            <a:ext cx="1383503" cy="119761"/>
            <a:chOff x="3465975" y="2270258"/>
            <a:chExt cx="1986364" cy="171947"/>
          </a:xfrm>
        </p:grpSpPr>
        <p:sp>
          <p:nvSpPr>
            <p:cNvPr id="7043" name="Google Shape;7043;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7"/>
          <p:cNvGrpSpPr/>
          <p:nvPr/>
        </p:nvGrpSpPr>
        <p:grpSpPr>
          <a:xfrm>
            <a:off x="2609030" y="3571198"/>
            <a:ext cx="1369531" cy="195460"/>
            <a:chOff x="723300" y="4253549"/>
            <a:chExt cx="2276482" cy="324900"/>
          </a:xfrm>
        </p:grpSpPr>
        <p:sp>
          <p:nvSpPr>
            <p:cNvPr id="7052" name="Google Shape;7052;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7"/>
          <p:cNvGrpSpPr/>
          <p:nvPr/>
        </p:nvGrpSpPr>
        <p:grpSpPr>
          <a:xfrm>
            <a:off x="2598591" y="3272439"/>
            <a:ext cx="1389066" cy="180119"/>
            <a:chOff x="705948" y="3788465"/>
            <a:chExt cx="2308953" cy="299400"/>
          </a:xfrm>
        </p:grpSpPr>
        <p:sp>
          <p:nvSpPr>
            <p:cNvPr id="7058" name="Google Shape;7058;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7"/>
          <p:cNvGrpSpPr/>
          <p:nvPr/>
        </p:nvGrpSpPr>
        <p:grpSpPr>
          <a:xfrm>
            <a:off x="4195581" y="1876393"/>
            <a:ext cx="1433821" cy="191501"/>
            <a:chOff x="4273350" y="2088443"/>
            <a:chExt cx="1433821" cy="191501"/>
          </a:xfrm>
        </p:grpSpPr>
        <p:grpSp>
          <p:nvGrpSpPr>
            <p:cNvPr id="7064" name="Google Shape;7064;p77"/>
            <p:cNvGrpSpPr/>
            <p:nvPr/>
          </p:nvGrpSpPr>
          <p:grpSpPr>
            <a:xfrm>
              <a:off x="4273350" y="2088443"/>
              <a:ext cx="1433821" cy="0"/>
              <a:chOff x="5224975" y="2962250"/>
              <a:chExt cx="1544400" cy="0"/>
            </a:xfrm>
          </p:grpSpPr>
          <p:cxnSp>
            <p:nvCxnSpPr>
              <p:cNvPr id="7065" name="Google Shape;7065;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6" name="Google Shape;7066;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067" name="Google Shape;7067;p77"/>
            <p:cNvGrpSpPr/>
            <p:nvPr/>
          </p:nvGrpSpPr>
          <p:grpSpPr>
            <a:xfrm>
              <a:off x="4273350" y="2279944"/>
              <a:ext cx="1433821" cy="0"/>
              <a:chOff x="5224975" y="2962250"/>
              <a:chExt cx="1544400" cy="0"/>
            </a:xfrm>
          </p:grpSpPr>
          <p:cxnSp>
            <p:nvCxnSpPr>
              <p:cNvPr id="7068" name="Google Shape;7068;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9" name="Google Shape;7069;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070" name="Google Shape;7070;p77"/>
          <p:cNvGrpSpPr/>
          <p:nvPr/>
        </p:nvGrpSpPr>
        <p:grpSpPr>
          <a:xfrm>
            <a:off x="2646528" y="3885297"/>
            <a:ext cx="1304609" cy="294074"/>
            <a:chOff x="2658741" y="4097347"/>
            <a:chExt cx="1304609" cy="294074"/>
          </a:xfrm>
        </p:grpSpPr>
        <p:grpSp>
          <p:nvGrpSpPr>
            <p:cNvPr id="7071" name="Google Shape;7071;p77"/>
            <p:cNvGrpSpPr/>
            <p:nvPr/>
          </p:nvGrpSpPr>
          <p:grpSpPr>
            <a:xfrm>
              <a:off x="2658741" y="4097347"/>
              <a:ext cx="118572" cy="294074"/>
              <a:chOff x="3343310" y="4475555"/>
              <a:chExt cx="127717" cy="316753"/>
            </a:xfrm>
          </p:grpSpPr>
          <p:sp>
            <p:nvSpPr>
              <p:cNvPr id="7072" name="Google Shape;7072;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7"/>
            <p:cNvGrpSpPr/>
            <p:nvPr/>
          </p:nvGrpSpPr>
          <p:grpSpPr>
            <a:xfrm>
              <a:off x="3815519" y="4098388"/>
              <a:ext cx="147831" cy="291991"/>
              <a:chOff x="3527539" y="4476677"/>
              <a:chExt cx="159232" cy="314510"/>
            </a:xfrm>
          </p:grpSpPr>
          <p:sp>
            <p:nvSpPr>
              <p:cNvPr id="7075" name="Google Shape;7075;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7"/>
            <p:cNvGrpSpPr/>
            <p:nvPr/>
          </p:nvGrpSpPr>
          <p:grpSpPr>
            <a:xfrm>
              <a:off x="3511696" y="4098388"/>
              <a:ext cx="147831" cy="291991"/>
              <a:chOff x="3527539" y="4476677"/>
              <a:chExt cx="159232" cy="314510"/>
            </a:xfrm>
          </p:grpSpPr>
          <p:sp>
            <p:nvSpPr>
              <p:cNvPr id="7078" name="Google Shape;7078;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7"/>
            <p:cNvGrpSpPr/>
            <p:nvPr/>
          </p:nvGrpSpPr>
          <p:grpSpPr>
            <a:xfrm>
              <a:off x="3207874" y="4098388"/>
              <a:ext cx="147831" cy="291991"/>
              <a:chOff x="3527539" y="4476677"/>
              <a:chExt cx="159232" cy="314510"/>
            </a:xfrm>
          </p:grpSpPr>
          <p:sp>
            <p:nvSpPr>
              <p:cNvPr id="7081" name="Google Shape;7081;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7"/>
            <p:cNvGrpSpPr/>
            <p:nvPr/>
          </p:nvGrpSpPr>
          <p:grpSpPr>
            <a:xfrm>
              <a:off x="2933305" y="4097347"/>
              <a:ext cx="118572" cy="294074"/>
              <a:chOff x="3343310" y="4475555"/>
              <a:chExt cx="127717" cy="316753"/>
            </a:xfrm>
          </p:grpSpPr>
          <p:sp>
            <p:nvSpPr>
              <p:cNvPr id="7084" name="Google Shape;7084;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6" name="Google Shape;7086;p77"/>
          <p:cNvGrpSpPr/>
          <p:nvPr/>
        </p:nvGrpSpPr>
        <p:grpSpPr>
          <a:xfrm>
            <a:off x="4197136" y="963991"/>
            <a:ext cx="1430711" cy="751237"/>
            <a:chOff x="5159450" y="1919950"/>
            <a:chExt cx="1541050" cy="862500"/>
          </a:xfrm>
        </p:grpSpPr>
        <p:sp>
          <p:nvSpPr>
            <p:cNvPr id="7087" name="Google Shape;7087;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88" name="Google Shape;7088;p77"/>
            <p:cNvGrpSpPr/>
            <p:nvPr/>
          </p:nvGrpSpPr>
          <p:grpSpPr>
            <a:xfrm>
              <a:off x="5159450" y="1919950"/>
              <a:ext cx="1541050" cy="862500"/>
              <a:chOff x="5159450" y="1919950"/>
              <a:chExt cx="1541050" cy="862500"/>
            </a:xfrm>
          </p:grpSpPr>
          <p:cxnSp>
            <p:nvCxnSpPr>
              <p:cNvPr id="7089" name="Google Shape;7089;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90" name="Google Shape;7090;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91" name="Google Shape;7091;p77"/>
          <p:cNvGrpSpPr/>
          <p:nvPr/>
        </p:nvGrpSpPr>
        <p:grpSpPr>
          <a:xfrm>
            <a:off x="4245274" y="2227761"/>
            <a:ext cx="1334436" cy="967914"/>
            <a:chOff x="4294923" y="2439811"/>
            <a:chExt cx="1334436" cy="967914"/>
          </a:xfrm>
        </p:grpSpPr>
        <p:grpSp>
          <p:nvGrpSpPr>
            <p:cNvPr id="7092" name="Google Shape;7092;p77"/>
            <p:cNvGrpSpPr/>
            <p:nvPr/>
          </p:nvGrpSpPr>
          <p:grpSpPr>
            <a:xfrm>
              <a:off x="4960455" y="2469658"/>
              <a:ext cx="668904" cy="885524"/>
              <a:chOff x="4960455" y="2469658"/>
              <a:chExt cx="668904" cy="885524"/>
            </a:xfrm>
          </p:grpSpPr>
          <p:sp>
            <p:nvSpPr>
              <p:cNvPr id="7093" name="Google Shape;7093;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7"/>
            <p:cNvGrpSpPr/>
            <p:nvPr/>
          </p:nvGrpSpPr>
          <p:grpSpPr>
            <a:xfrm>
              <a:off x="4294923" y="2469658"/>
              <a:ext cx="668951" cy="885524"/>
              <a:chOff x="4294923" y="2469658"/>
              <a:chExt cx="668951" cy="885524"/>
            </a:xfrm>
          </p:grpSpPr>
          <p:sp>
            <p:nvSpPr>
              <p:cNvPr id="7100" name="Google Shape;7100;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7"/>
          <p:cNvGrpSpPr/>
          <p:nvPr/>
        </p:nvGrpSpPr>
        <p:grpSpPr>
          <a:xfrm>
            <a:off x="4231477" y="3282206"/>
            <a:ext cx="1430949" cy="897289"/>
            <a:chOff x="4351371" y="3547942"/>
            <a:chExt cx="1345130" cy="843475"/>
          </a:xfrm>
        </p:grpSpPr>
        <p:grpSp>
          <p:nvGrpSpPr>
            <p:cNvPr id="7108" name="Google Shape;7108;p77"/>
            <p:cNvGrpSpPr/>
            <p:nvPr/>
          </p:nvGrpSpPr>
          <p:grpSpPr>
            <a:xfrm>
              <a:off x="4351371" y="4209917"/>
              <a:ext cx="1345130" cy="181500"/>
              <a:chOff x="4351371" y="4209917"/>
              <a:chExt cx="1345130" cy="181500"/>
            </a:xfrm>
          </p:grpSpPr>
          <p:sp>
            <p:nvSpPr>
              <p:cNvPr id="7109" name="Google Shape;7109;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11" name="Google Shape;7111;p77"/>
            <p:cNvGrpSpPr/>
            <p:nvPr/>
          </p:nvGrpSpPr>
          <p:grpSpPr>
            <a:xfrm>
              <a:off x="4403010" y="3985221"/>
              <a:ext cx="1109518" cy="181500"/>
              <a:chOff x="4403010" y="3985221"/>
              <a:chExt cx="1109518" cy="181500"/>
            </a:xfrm>
          </p:grpSpPr>
          <p:sp>
            <p:nvSpPr>
              <p:cNvPr id="7112" name="Google Shape;7112;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3" name="Google Shape;7113;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14" name="Google Shape;7114;p77"/>
            <p:cNvGrpSpPr/>
            <p:nvPr/>
          </p:nvGrpSpPr>
          <p:grpSpPr>
            <a:xfrm>
              <a:off x="4618704" y="3766582"/>
              <a:ext cx="807858" cy="181500"/>
              <a:chOff x="4618704" y="3766582"/>
              <a:chExt cx="807858" cy="181500"/>
            </a:xfrm>
          </p:grpSpPr>
          <p:sp>
            <p:nvSpPr>
              <p:cNvPr id="7115" name="Google Shape;7115;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17" name="Google Shape;7117;p77"/>
            <p:cNvGrpSpPr/>
            <p:nvPr/>
          </p:nvGrpSpPr>
          <p:grpSpPr>
            <a:xfrm>
              <a:off x="4735238" y="3547942"/>
              <a:ext cx="462839" cy="181500"/>
              <a:chOff x="4735238" y="3547942"/>
              <a:chExt cx="462839" cy="181500"/>
            </a:xfrm>
          </p:grpSpPr>
          <p:sp>
            <p:nvSpPr>
              <p:cNvPr id="7118" name="Google Shape;7118;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9" name="Google Shape;7119;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20" name="Google Shape;7120;p77"/>
          <p:cNvGrpSpPr/>
          <p:nvPr/>
        </p:nvGrpSpPr>
        <p:grpSpPr>
          <a:xfrm>
            <a:off x="7407835" y="2217530"/>
            <a:ext cx="1020955" cy="928853"/>
            <a:chOff x="926675" y="238125"/>
            <a:chExt cx="5755100" cy="5232975"/>
          </a:xfrm>
        </p:grpSpPr>
        <p:sp>
          <p:nvSpPr>
            <p:cNvPr id="7121" name="Google Shape;7121;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7"/>
          <p:cNvGrpSpPr/>
          <p:nvPr/>
        </p:nvGrpSpPr>
        <p:grpSpPr>
          <a:xfrm>
            <a:off x="715208" y="2616265"/>
            <a:ext cx="1695374" cy="1560837"/>
            <a:chOff x="727421" y="2828315"/>
            <a:chExt cx="1695374" cy="1560837"/>
          </a:xfrm>
        </p:grpSpPr>
        <p:grpSp>
          <p:nvGrpSpPr>
            <p:cNvPr id="7126" name="Google Shape;7126;p77"/>
            <p:cNvGrpSpPr/>
            <p:nvPr/>
          </p:nvGrpSpPr>
          <p:grpSpPr>
            <a:xfrm>
              <a:off x="727421" y="2828315"/>
              <a:ext cx="1695374" cy="1560837"/>
              <a:chOff x="734799" y="2782450"/>
              <a:chExt cx="1571100" cy="1577400"/>
            </a:xfrm>
          </p:grpSpPr>
          <p:cxnSp>
            <p:nvCxnSpPr>
              <p:cNvPr id="7127" name="Google Shape;7127;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28" name="Google Shape;7128;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29" name="Google Shape;7129;p77"/>
            <p:cNvGrpSpPr/>
            <p:nvPr/>
          </p:nvGrpSpPr>
          <p:grpSpPr>
            <a:xfrm>
              <a:off x="819108" y="2882501"/>
              <a:ext cx="1556791" cy="1426186"/>
              <a:chOff x="819108" y="2882501"/>
              <a:chExt cx="1556791" cy="1426186"/>
            </a:xfrm>
          </p:grpSpPr>
          <p:grpSp>
            <p:nvGrpSpPr>
              <p:cNvPr id="7130" name="Google Shape;7130;p77"/>
              <p:cNvGrpSpPr/>
              <p:nvPr/>
            </p:nvGrpSpPr>
            <p:grpSpPr>
              <a:xfrm>
                <a:off x="819108" y="2882501"/>
                <a:ext cx="103104" cy="1426186"/>
                <a:chOff x="4674013" y="3100904"/>
                <a:chExt cx="122758" cy="1698043"/>
              </a:xfrm>
            </p:grpSpPr>
            <p:sp>
              <p:nvSpPr>
                <p:cNvPr id="7131" name="Google Shape;7131;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7"/>
              <p:cNvGrpSpPr/>
              <p:nvPr/>
            </p:nvGrpSpPr>
            <p:grpSpPr>
              <a:xfrm>
                <a:off x="1062475" y="2882501"/>
                <a:ext cx="103104" cy="1426186"/>
                <a:chOff x="4940438" y="3100904"/>
                <a:chExt cx="122758" cy="1698043"/>
              </a:xfrm>
            </p:grpSpPr>
            <p:sp>
              <p:nvSpPr>
                <p:cNvPr id="7139" name="Google Shape;7139;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7"/>
              <p:cNvGrpSpPr/>
              <p:nvPr/>
            </p:nvGrpSpPr>
            <p:grpSpPr>
              <a:xfrm>
                <a:off x="1299324" y="2882501"/>
                <a:ext cx="103104" cy="1426186"/>
                <a:chOff x="5206863" y="3100904"/>
                <a:chExt cx="122758" cy="1698043"/>
              </a:xfrm>
            </p:grpSpPr>
            <p:sp>
              <p:nvSpPr>
                <p:cNvPr id="7147" name="Google Shape;7147;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7"/>
              <p:cNvGrpSpPr/>
              <p:nvPr/>
            </p:nvGrpSpPr>
            <p:grpSpPr>
              <a:xfrm>
                <a:off x="1786057" y="2882501"/>
                <a:ext cx="103104" cy="1426186"/>
                <a:chOff x="6006138" y="3143629"/>
                <a:chExt cx="122758" cy="1698043"/>
              </a:xfrm>
            </p:grpSpPr>
            <p:sp>
              <p:nvSpPr>
                <p:cNvPr id="7155" name="Google Shape;7155;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7"/>
              <p:cNvGrpSpPr/>
              <p:nvPr/>
            </p:nvGrpSpPr>
            <p:grpSpPr>
              <a:xfrm>
                <a:off x="2029422" y="2882501"/>
                <a:ext cx="103104" cy="1426186"/>
                <a:chOff x="6805413" y="3100904"/>
                <a:chExt cx="122758" cy="1698043"/>
              </a:xfrm>
            </p:grpSpPr>
            <p:sp>
              <p:nvSpPr>
                <p:cNvPr id="7163" name="Google Shape;7163;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7"/>
              <p:cNvGrpSpPr/>
              <p:nvPr/>
            </p:nvGrpSpPr>
            <p:grpSpPr>
              <a:xfrm>
                <a:off x="2272795" y="2882501"/>
                <a:ext cx="103104" cy="1426186"/>
                <a:chOff x="5206863" y="3100904"/>
                <a:chExt cx="122758" cy="1698043"/>
              </a:xfrm>
            </p:grpSpPr>
            <p:sp>
              <p:nvSpPr>
                <p:cNvPr id="7171" name="Google Shape;7171;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7"/>
              <p:cNvGrpSpPr/>
              <p:nvPr/>
            </p:nvGrpSpPr>
            <p:grpSpPr>
              <a:xfrm>
                <a:off x="1542694" y="2882501"/>
                <a:ext cx="103104" cy="1426186"/>
                <a:chOff x="6006138" y="3143629"/>
                <a:chExt cx="122758" cy="1698043"/>
              </a:xfrm>
            </p:grpSpPr>
            <p:sp>
              <p:nvSpPr>
                <p:cNvPr id="7179" name="Google Shape;7179;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6" name="Google Shape;7186;p77"/>
          <p:cNvGrpSpPr/>
          <p:nvPr/>
        </p:nvGrpSpPr>
        <p:grpSpPr>
          <a:xfrm>
            <a:off x="5671259" y="3305987"/>
            <a:ext cx="2749952" cy="870677"/>
            <a:chOff x="238125" y="1725700"/>
            <a:chExt cx="7139025" cy="2260325"/>
          </a:xfrm>
        </p:grpSpPr>
        <p:sp>
          <p:nvSpPr>
            <p:cNvPr id="7187" name="Google Shape;7187;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7"/>
          <p:cNvGrpSpPr/>
          <p:nvPr/>
        </p:nvGrpSpPr>
        <p:grpSpPr>
          <a:xfrm>
            <a:off x="5941423" y="2247733"/>
            <a:ext cx="1105452" cy="916747"/>
            <a:chOff x="5249100" y="1210600"/>
            <a:chExt cx="3502700" cy="2904775"/>
          </a:xfrm>
        </p:grpSpPr>
        <p:sp>
          <p:nvSpPr>
            <p:cNvPr id="7198" name="Google Shape;7198;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2" name="Google Shape;7202;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03" name="Google Shape;7203;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04" name="Google Shape;7204;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05" name="Google Shape;7205;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06" name="Google Shape;7206;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7"/>
          <p:cNvGrpSpPr/>
          <p:nvPr/>
        </p:nvGrpSpPr>
        <p:grpSpPr>
          <a:xfrm>
            <a:off x="7123971" y="967151"/>
            <a:ext cx="1304650" cy="1124856"/>
            <a:chOff x="7287122" y="1165658"/>
            <a:chExt cx="1219413" cy="1051365"/>
          </a:xfrm>
        </p:grpSpPr>
        <p:grpSp>
          <p:nvGrpSpPr>
            <p:cNvPr id="7208" name="Google Shape;7208;p77"/>
            <p:cNvGrpSpPr/>
            <p:nvPr/>
          </p:nvGrpSpPr>
          <p:grpSpPr>
            <a:xfrm>
              <a:off x="7287122" y="1969723"/>
              <a:ext cx="1219413" cy="247300"/>
              <a:chOff x="7287122" y="1969723"/>
              <a:chExt cx="1219413" cy="247300"/>
            </a:xfrm>
          </p:grpSpPr>
          <p:sp>
            <p:nvSpPr>
              <p:cNvPr id="7209" name="Google Shape;7209;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7"/>
              <p:cNvGrpSpPr/>
              <p:nvPr/>
            </p:nvGrpSpPr>
            <p:grpSpPr>
              <a:xfrm>
                <a:off x="7287122" y="2063892"/>
                <a:ext cx="1151753" cy="73428"/>
                <a:chOff x="7287122" y="2063892"/>
                <a:chExt cx="1151753" cy="73428"/>
              </a:xfrm>
            </p:grpSpPr>
            <p:sp>
              <p:nvSpPr>
                <p:cNvPr id="7211" name="Google Shape;7211;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2" name="Google Shape;7212;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13" name="Google Shape;7213;p77"/>
            <p:cNvGrpSpPr/>
            <p:nvPr/>
          </p:nvGrpSpPr>
          <p:grpSpPr>
            <a:xfrm>
              <a:off x="7287122" y="1712201"/>
              <a:ext cx="1219403" cy="246767"/>
              <a:chOff x="7287122" y="1712201"/>
              <a:chExt cx="1219403" cy="246767"/>
            </a:xfrm>
          </p:grpSpPr>
          <p:sp>
            <p:nvSpPr>
              <p:cNvPr id="7214" name="Google Shape;7214;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7"/>
              <p:cNvGrpSpPr/>
              <p:nvPr/>
            </p:nvGrpSpPr>
            <p:grpSpPr>
              <a:xfrm>
                <a:off x="7287122" y="1842861"/>
                <a:ext cx="1005303" cy="73419"/>
                <a:chOff x="7287122" y="1842861"/>
                <a:chExt cx="1005303" cy="73419"/>
              </a:xfrm>
            </p:grpSpPr>
            <p:sp>
              <p:nvSpPr>
                <p:cNvPr id="7216" name="Google Shape;7216;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7" name="Google Shape;7217;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18" name="Google Shape;7218;p77"/>
            <p:cNvGrpSpPr/>
            <p:nvPr/>
          </p:nvGrpSpPr>
          <p:grpSpPr>
            <a:xfrm>
              <a:off x="7287122" y="1447520"/>
              <a:ext cx="1219403" cy="286667"/>
              <a:chOff x="7287122" y="1447520"/>
              <a:chExt cx="1219403" cy="286667"/>
            </a:xfrm>
          </p:grpSpPr>
          <p:sp>
            <p:nvSpPr>
              <p:cNvPr id="7219" name="Google Shape;7219;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77"/>
              <p:cNvGrpSpPr/>
              <p:nvPr/>
            </p:nvGrpSpPr>
            <p:grpSpPr>
              <a:xfrm>
                <a:off x="7287122" y="1581977"/>
                <a:ext cx="852803" cy="73428"/>
                <a:chOff x="7287122" y="1581977"/>
                <a:chExt cx="852803" cy="73428"/>
              </a:xfrm>
            </p:grpSpPr>
            <p:sp>
              <p:nvSpPr>
                <p:cNvPr id="7221" name="Google Shape;7221;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2" name="Google Shape;7222;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23" name="Google Shape;7223;p77"/>
            <p:cNvGrpSpPr/>
            <p:nvPr/>
          </p:nvGrpSpPr>
          <p:grpSpPr>
            <a:xfrm>
              <a:off x="7287122" y="1165658"/>
              <a:ext cx="1219403" cy="344253"/>
              <a:chOff x="7287122" y="1165658"/>
              <a:chExt cx="1219403" cy="344253"/>
            </a:xfrm>
          </p:grpSpPr>
          <p:sp>
            <p:nvSpPr>
              <p:cNvPr id="7224" name="Google Shape;7224;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5" name="Google Shape;7225;p77"/>
              <p:cNvGrpSpPr/>
              <p:nvPr/>
            </p:nvGrpSpPr>
            <p:grpSpPr>
              <a:xfrm>
                <a:off x="7287122" y="1341025"/>
                <a:ext cx="695703" cy="73419"/>
                <a:chOff x="7287122" y="1341025"/>
                <a:chExt cx="695703" cy="73419"/>
              </a:xfrm>
            </p:grpSpPr>
            <p:sp>
              <p:nvSpPr>
                <p:cNvPr id="7226" name="Google Shape;7226;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7" name="Google Shape;7227;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28" name="Google Shape;7228;p77"/>
          <p:cNvGrpSpPr/>
          <p:nvPr/>
        </p:nvGrpSpPr>
        <p:grpSpPr>
          <a:xfrm>
            <a:off x="5790463" y="973174"/>
            <a:ext cx="1397729" cy="1098540"/>
            <a:chOff x="5900602" y="1193063"/>
            <a:chExt cx="1299851" cy="1021707"/>
          </a:xfrm>
        </p:grpSpPr>
        <p:grpSp>
          <p:nvGrpSpPr>
            <p:cNvPr id="7229" name="Google Shape;7229;p77"/>
            <p:cNvGrpSpPr/>
            <p:nvPr/>
          </p:nvGrpSpPr>
          <p:grpSpPr>
            <a:xfrm>
              <a:off x="6520337" y="1193063"/>
              <a:ext cx="341815" cy="799959"/>
              <a:chOff x="6520337" y="1193063"/>
              <a:chExt cx="341815" cy="799959"/>
            </a:xfrm>
          </p:grpSpPr>
          <p:grpSp>
            <p:nvGrpSpPr>
              <p:cNvPr id="7230" name="Google Shape;7230;p77"/>
              <p:cNvGrpSpPr/>
              <p:nvPr/>
            </p:nvGrpSpPr>
            <p:grpSpPr>
              <a:xfrm>
                <a:off x="6520337" y="1589527"/>
                <a:ext cx="213950" cy="403494"/>
                <a:chOff x="6520337" y="1589527"/>
                <a:chExt cx="213950" cy="403494"/>
              </a:xfrm>
            </p:grpSpPr>
            <p:sp>
              <p:nvSpPr>
                <p:cNvPr id="7231" name="Google Shape;7231;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7"/>
              <p:cNvGrpSpPr/>
              <p:nvPr/>
            </p:nvGrpSpPr>
            <p:grpSpPr>
              <a:xfrm>
                <a:off x="6577204" y="1193063"/>
                <a:ext cx="284947" cy="464512"/>
                <a:chOff x="6577204" y="1193063"/>
                <a:chExt cx="284947" cy="464512"/>
              </a:xfrm>
            </p:grpSpPr>
            <p:sp>
              <p:nvSpPr>
                <p:cNvPr id="7234" name="Google Shape;7234;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36" name="Google Shape;7236;p77"/>
            <p:cNvGrpSpPr/>
            <p:nvPr/>
          </p:nvGrpSpPr>
          <p:grpSpPr>
            <a:xfrm>
              <a:off x="6238903" y="1193063"/>
              <a:ext cx="300475" cy="900152"/>
              <a:chOff x="6238903" y="1193063"/>
              <a:chExt cx="300475" cy="900152"/>
            </a:xfrm>
          </p:grpSpPr>
          <p:grpSp>
            <p:nvGrpSpPr>
              <p:cNvPr id="7237" name="Google Shape;7237;p77"/>
              <p:cNvGrpSpPr/>
              <p:nvPr/>
            </p:nvGrpSpPr>
            <p:grpSpPr>
              <a:xfrm>
                <a:off x="6290865" y="1489315"/>
                <a:ext cx="248514" cy="603900"/>
                <a:chOff x="6290865" y="1489315"/>
                <a:chExt cx="248514" cy="603900"/>
              </a:xfrm>
            </p:grpSpPr>
            <p:sp>
              <p:nvSpPr>
                <p:cNvPr id="7238" name="Google Shape;7238;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7"/>
              <p:cNvGrpSpPr/>
              <p:nvPr/>
            </p:nvGrpSpPr>
            <p:grpSpPr>
              <a:xfrm>
                <a:off x="6238903" y="1193063"/>
                <a:ext cx="284947" cy="333087"/>
                <a:chOff x="6238903" y="1193063"/>
                <a:chExt cx="284947" cy="333087"/>
              </a:xfrm>
            </p:grpSpPr>
            <p:sp>
              <p:nvSpPr>
                <p:cNvPr id="7241" name="Google Shape;7241;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243" name="Google Shape;7243;p77"/>
            <p:cNvGrpSpPr/>
            <p:nvPr/>
          </p:nvGrpSpPr>
          <p:grpSpPr>
            <a:xfrm>
              <a:off x="5900602" y="1193063"/>
              <a:ext cx="444345" cy="1021707"/>
              <a:chOff x="5900602" y="1193063"/>
              <a:chExt cx="444345" cy="1021707"/>
            </a:xfrm>
          </p:grpSpPr>
          <p:grpSp>
            <p:nvGrpSpPr>
              <p:cNvPr id="7244" name="Google Shape;7244;p77"/>
              <p:cNvGrpSpPr/>
              <p:nvPr/>
            </p:nvGrpSpPr>
            <p:grpSpPr>
              <a:xfrm>
                <a:off x="6046501" y="1367785"/>
                <a:ext cx="298446" cy="846986"/>
                <a:chOff x="6046501" y="1367785"/>
                <a:chExt cx="298446" cy="846986"/>
              </a:xfrm>
            </p:grpSpPr>
            <p:sp>
              <p:nvSpPr>
                <p:cNvPr id="7245" name="Google Shape;7245;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7"/>
              <p:cNvGrpSpPr/>
              <p:nvPr/>
            </p:nvGrpSpPr>
            <p:grpSpPr>
              <a:xfrm>
                <a:off x="5900602" y="1193063"/>
                <a:ext cx="284947" cy="182312"/>
                <a:chOff x="5900602" y="1193063"/>
                <a:chExt cx="284947" cy="182312"/>
              </a:xfrm>
            </p:grpSpPr>
            <p:sp>
              <p:nvSpPr>
                <p:cNvPr id="7248" name="Google Shape;7248;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9" name="Google Shape;7249;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250" name="Google Shape;7250;p77"/>
            <p:cNvGrpSpPr/>
            <p:nvPr/>
          </p:nvGrpSpPr>
          <p:grpSpPr>
            <a:xfrm>
              <a:off x="6738300" y="1193063"/>
              <a:ext cx="462153" cy="707634"/>
              <a:chOff x="6738300" y="1193063"/>
              <a:chExt cx="462153" cy="707634"/>
            </a:xfrm>
          </p:grpSpPr>
          <p:grpSp>
            <p:nvGrpSpPr>
              <p:cNvPr id="7251" name="Google Shape;7251;p77"/>
              <p:cNvGrpSpPr/>
              <p:nvPr/>
            </p:nvGrpSpPr>
            <p:grpSpPr>
              <a:xfrm>
                <a:off x="6915505" y="1193063"/>
                <a:ext cx="284947" cy="597387"/>
                <a:chOff x="6915505" y="1193063"/>
                <a:chExt cx="284947" cy="597387"/>
              </a:xfrm>
            </p:grpSpPr>
            <p:sp>
              <p:nvSpPr>
                <p:cNvPr id="7252" name="Google Shape;7252;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3" name="Google Shape;7253;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254" name="Google Shape;7254;p77"/>
              <p:cNvGrpSpPr/>
              <p:nvPr/>
            </p:nvGrpSpPr>
            <p:grpSpPr>
              <a:xfrm>
                <a:off x="6738300" y="1684725"/>
                <a:ext cx="230066" cy="215971"/>
                <a:chOff x="6738300" y="1684725"/>
                <a:chExt cx="230066" cy="215971"/>
              </a:xfrm>
            </p:grpSpPr>
            <p:sp>
              <p:nvSpPr>
                <p:cNvPr id="7255" name="Google Shape;7255;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0"/>
        <p:cNvGrpSpPr/>
        <p:nvPr/>
      </p:nvGrpSpPr>
      <p:grpSpPr>
        <a:xfrm>
          <a:off x="0" y="0"/>
          <a:ext cx="0" cy="0"/>
          <a:chOff x="0" y="0"/>
          <a:chExt cx="0" cy="0"/>
        </a:xfrm>
      </p:grpSpPr>
      <p:grpSp>
        <p:nvGrpSpPr>
          <p:cNvPr id="7261" name="Google Shape;7261;p78"/>
          <p:cNvGrpSpPr/>
          <p:nvPr/>
        </p:nvGrpSpPr>
        <p:grpSpPr>
          <a:xfrm>
            <a:off x="829359" y="2307635"/>
            <a:ext cx="339235" cy="298186"/>
            <a:chOff x="898875" y="244725"/>
            <a:chExt cx="481800" cy="423500"/>
          </a:xfrm>
        </p:grpSpPr>
        <p:sp>
          <p:nvSpPr>
            <p:cNvPr id="7262" name="Google Shape;7262;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78"/>
          <p:cNvGrpSpPr/>
          <p:nvPr/>
        </p:nvGrpSpPr>
        <p:grpSpPr>
          <a:xfrm>
            <a:off x="1267741" y="2287103"/>
            <a:ext cx="298169" cy="339253"/>
            <a:chOff x="1529350" y="258825"/>
            <a:chExt cx="423475" cy="481825"/>
          </a:xfrm>
        </p:grpSpPr>
        <p:sp>
          <p:nvSpPr>
            <p:cNvPr id="7269" name="Google Shape;7269;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78"/>
          <p:cNvGrpSpPr/>
          <p:nvPr/>
        </p:nvGrpSpPr>
        <p:grpSpPr>
          <a:xfrm>
            <a:off x="1660716" y="2367273"/>
            <a:ext cx="340890" cy="178912"/>
            <a:chOff x="2084325" y="363300"/>
            <a:chExt cx="484150" cy="254100"/>
          </a:xfrm>
        </p:grpSpPr>
        <p:sp>
          <p:nvSpPr>
            <p:cNvPr id="7272" name="Google Shape;7272;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78"/>
          <p:cNvGrpSpPr/>
          <p:nvPr/>
        </p:nvGrpSpPr>
        <p:grpSpPr>
          <a:xfrm>
            <a:off x="2110011" y="2287102"/>
            <a:ext cx="298169" cy="339253"/>
            <a:chOff x="2707500" y="249400"/>
            <a:chExt cx="423475" cy="481825"/>
          </a:xfrm>
        </p:grpSpPr>
        <p:sp>
          <p:nvSpPr>
            <p:cNvPr id="7275" name="Google Shape;7275;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78"/>
          <p:cNvGrpSpPr/>
          <p:nvPr/>
        </p:nvGrpSpPr>
        <p:grpSpPr>
          <a:xfrm>
            <a:off x="2523626" y="2287428"/>
            <a:ext cx="305386" cy="338602"/>
            <a:chOff x="3300325" y="249875"/>
            <a:chExt cx="433725" cy="480900"/>
          </a:xfrm>
        </p:grpSpPr>
        <p:sp>
          <p:nvSpPr>
            <p:cNvPr id="7278" name="Google Shape;7278;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4" name="Google Shape;7284;p78"/>
          <p:cNvGrpSpPr/>
          <p:nvPr/>
        </p:nvGrpSpPr>
        <p:grpSpPr>
          <a:xfrm>
            <a:off x="2912712" y="2287349"/>
            <a:ext cx="352349" cy="338760"/>
            <a:chOff x="3854700" y="249750"/>
            <a:chExt cx="500425" cy="481125"/>
          </a:xfrm>
        </p:grpSpPr>
        <p:sp>
          <p:nvSpPr>
            <p:cNvPr id="7285" name="Google Shape;7285;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3" name="Google Shape;7293;p78"/>
          <p:cNvGrpSpPr/>
          <p:nvPr/>
        </p:nvGrpSpPr>
        <p:grpSpPr>
          <a:xfrm>
            <a:off x="3330701" y="2287349"/>
            <a:ext cx="352349" cy="338760"/>
            <a:chOff x="4447550" y="249750"/>
            <a:chExt cx="500425" cy="481125"/>
          </a:xfrm>
        </p:grpSpPr>
        <p:sp>
          <p:nvSpPr>
            <p:cNvPr id="7294" name="Google Shape;7294;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6" name="Google Shape;7296;p78"/>
          <p:cNvGrpSpPr/>
          <p:nvPr/>
        </p:nvGrpSpPr>
        <p:grpSpPr>
          <a:xfrm>
            <a:off x="3759902" y="2287102"/>
            <a:ext cx="339253" cy="339253"/>
            <a:chOff x="5049725" y="249400"/>
            <a:chExt cx="481825" cy="481825"/>
          </a:xfrm>
        </p:grpSpPr>
        <p:sp>
          <p:nvSpPr>
            <p:cNvPr id="7297" name="Google Shape;7297;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9" name="Google Shape;7299;p78"/>
          <p:cNvGrpSpPr/>
          <p:nvPr/>
        </p:nvGrpSpPr>
        <p:grpSpPr>
          <a:xfrm>
            <a:off x="4173843" y="2287102"/>
            <a:ext cx="339253" cy="339253"/>
            <a:chOff x="5660400" y="238125"/>
            <a:chExt cx="481825" cy="481825"/>
          </a:xfrm>
        </p:grpSpPr>
        <p:sp>
          <p:nvSpPr>
            <p:cNvPr id="7300" name="Google Shape;7300;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2" name="Google Shape;7302;p78"/>
          <p:cNvGrpSpPr/>
          <p:nvPr/>
        </p:nvGrpSpPr>
        <p:grpSpPr>
          <a:xfrm>
            <a:off x="4590529" y="2287102"/>
            <a:ext cx="339253" cy="339253"/>
            <a:chOff x="6235400" y="249400"/>
            <a:chExt cx="481825" cy="481825"/>
          </a:xfrm>
        </p:grpSpPr>
        <p:sp>
          <p:nvSpPr>
            <p:cNvPr id="7303" name="Google Shape;7303;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78"/>
          <p:cNvGrpSpPr/>
          <p:nvPr/>
        </p:nvGrpSpPr>
        <p:grpSpPr>
          <a:xfrm>
            <a:off x="828875" y="2731810"/>
            <a:ext cx="340204" cy="298116"/>
            <a:chOff x="899850" y="871450"/>
            <a:chExt cx="483175" cy="423400"/>
          </a:xfrm>
        </p:grpSpPr>
        <p:sp>
          <p:nvSpPr>
            <p:cNvPr id="7309" name="Google Shape;7309;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3" name="Google Shape;7313;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4" name="Google Shape;7314;p78"/>
          <p:cNvGrpSpPr/>
          <p:nvPr/>
        </p:nvGrpSpPr>
        <p:grpSpPr>
          <a:xfrm>
            <a:off x="1660875" y="2711232"/>
            <a:ext cx="340573" cy="339271"/>
            <a:chOff x="2085450" y="842250"/>
            <a:chExt cx="483700" cy="481850"/>
          </a:xfrm>
        </p:grpSpPr>
        <p:sp>
          <p:nvSpPr>
            <p:cNvPr id="7315" name="Google Shape;7315;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8" name="Google Shape;7318;p78"/>
          <p:cNvGrpSpPr/>
          <p:nvPr/>
        </p:nvGrpSpPr>
        <p:grpSpPr>
          <a:xfrm>
            <a:off x="2089443" y="2711241"/>
            <a:ext cx="339306" cy="339253"/>
            <a:chOff x="2685825" y="840375"/>
            <a:chExt cx="481900" cy="481825"/>
          </a:xfrm>
        </p:grpSpPr>
        <p:sp>
          <p:nvSpPr>
            <p:cNvPr id="7319" name="Google Shape;7319;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1" name="Google Shape;7321;p78"/>
          <p:cNvGrpSpPr/>
          <p:nvPr/>
        </p:nvGrpSpPr>
        <p:grpSpPr>
          <a:xfrm>
            <a:off x="2501104" y="2710924"/>
            <a:ext cx="350431" cy="339887"/>
            <a:chOff x="3270675" y="841800"/>
            <a:chExt cx="497700" cy="482725"/>
          </a:xfrm>
        </p:grpSpPr>
        <p:sp>
          <p:nvSpPr>
            <p:cNvPr id="7322" name="Google Shape;7322;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5" name="Google Shape;7325;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6" name="Google Shape;7326;p78"/>
          <p:cNvGrpSpPr/>
          <p:nvPr/>
        </p:nvGrpSpPr>
        <p:grpSpPr>
          <a:xfrm>
            <a:off x="3337249" y="2731783"/>
            <a:ext cx="339253" cy="298169"/>
            <a:chOff x="4467200" y="877100"/>
            <a:chExt cx="481825" cy="423475"/>
          </a:xfrm>
        </p:grpSpPr>
        <p:sp>
          <p:nvSpPr>
            <p:cNvPr id="7327" name="Google Shape;7327;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78"/>
          <p:cNvGrpSpPr/>
          <p:nvPr/>
        </p:nvGrpSpPr>
        <p:grpSpPr>
          <a:xfrm>
            <a:off x="3752140" y="2711232"/>
            <a:ext cx="354778" cy="339271"/>
            <a:chOff x="5045500" y="842250"/>
            <a:chExt cx="503875" cy="481850"/>
          </a:xfrm>
        </p:grpSpPr>
        <p:sp>
          <p:nvSpPr>
            <p:cNvPr id="7332" name="Google Shape;7332;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78"/>
          <p:cNvGrpSpPr/>
          <p:nvPr/>
        </p:nvGrpSpPr>
        <p:grpSpPr>
          <a:xfrm>
            <a:off x="4174987" y="2737451"/>
            <a:ext cx="336965" cy="286833"/>
            <a:chOff x="5645200" y="879425"/>
            <a:chExt cx="478575" cy="407375"/>
          </a:xfrm>
        </p:grpSpPr>
        <p:sp>
          <p:nvSpPr>
            <p:cNvPr id="7335" name="Google Shape;7335;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78"/>
          <p:cNvGrpSpPr/>
          <p:nvPr/>
        </p:nvGrpSpPr>
        <p:grpSpPr>
          <a:xfrm>
            <a:off x="4611062" y="2711241"/>
            <a:ext cx="298186" cy="339253"/>
            <a:chOff x="6264525" y="842250"/>
            <a:chExt cx="423500" cy="481825"/>
          </a:xfrm>
        </p:grpSpPr>
        <p:sp>
          <p:nvSpPr>
            <p:cNvPr id="7342" name="Google Shape;7342;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9" name="Google Shape;7349;p78"/>
          <p:cNvGrpSpPr/>
          <p:nvPr/>
        </p:nvGrpSpPr>
        <p:grpSpPr>
          <a:xfrm>
            <a:off x="829350" y="3125895"/>
            <a:ext cx="339253" cy="339253"/>
            <a:chOff x="900750" y="1436075"/>
            <a:chExt cx="481825" cy="481825"/>
          </a:xfrm>
        </p:grpSpPr>
        <p:sp>
          <p:nvSpPr>
            <p:cNvPr id="7350" name="Google Shape;7350;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78"/>
          <p:cNvGrpSpPr/>
          <p:nvPr/>
        </p:nvGrpSpPr>
        <p:grpSpPr>
          <a:xfrm>
            <a:off x="1247198" y="3186183"/>
            <a:ext cx="339253" cy="218676"/>
            <a:chOff x="1492675" y="1520750"/>
            <a:chExt cx="481825" cy="310575"/>
          </a:xfrm>
        </p:grpSpPr>
        <p:sp>
          <p:nvSpPr>
            <p:cNvPr id="7355" name="Google Shape;7355;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7" name="Google Shape;7357;p78"/>
          <p:cNvGrpSpPr/>
          <p:nvPr/>
        </p:nvGrpSpPr>
        <p:grpSpPr>
          <a:xfrm>
            <a:off x="1654995" y="3125877"/>
            <a:ext cx="352332" cy="339288"/>
            <a:chOff x="2071000" y="1435025"/>
            <a:chExt cx="500400" cy="481875"/>
          </a:xfrm>
        </p:grpSpPr>
        <p:sp>
          <p:nvSpPr>
            <p:cNvPr id="7358" name="Google Shape;7358;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78"/>
          <p:cNvGrpSpPr/>
          <p:nvPr/>
        </p:nvGrpSpPr>
        <p:grpSpPr>
          <a:xfrm>
            <a:off x="2083159" y="3146709"/>
            <a:ext cx="351874" cy="297623"/>
            <a:chOff x="2678350" y="1464650"/>
            <a:chExt cx="499750" cy="422700"/>
          </a:xfrm>
        </p:grpSpPr>
        <p:sp>
          <p:nvSpPr>
            <p:cNvPr id="7362" name="Google Shape;7362;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78"/>
          <p:cNvGrpSpPr/>
          <p:nvPr/>
        </p:nvGrpSpPr>
        <p:grpSpPr>
          <a:xfrm>
            <a:off x="2506692" y="3125895"/>
            <a:ext cx="339253" cy="339253"/>
            <a:chOff x="3271200" y="1435075"/>
            <a:chExt cx="481825" cy="481825"/>
          </a:xfrm>
        </p:grpSpPr>
        <p:sp>
          <p:nvSpPr>
            <p:cNvPr id="7366" name="Google Shape;7366;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8" name="Google Shape;7368;p78"/>
          <p:cNvGrpSpPr/>
          <p:nvPr/>
        </p:nvGrpSpPr>
        <p:grpSpPr>
          <a:xfrm>
            <a:off x="2917165" y="3125877"/>
            <a:ext cx="343442" cy="339288"/>
            <a:chOff x="3858100" y="1435075"/>
            <a:chExt cx="487775" cy="481875"/>
          </a:xfrm>
        </p:grpSpPr>
        <p:sp>
          <p:nvSpPr>
            <p:cNvPr id="7369" name="Google Shape;7369;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4" name="Google Shape;7374;p78"/>
          <p:cNvGrpSpPr/>
          <p:nvPr/>
        </p:nvGrpSpPr>
        <p:grpSpPr>
          <a:xfrm>
            <a:off x="3337249" y="3125895"/>
            <a:ext cx="339253" cy="339253"/>
            <a:chOff x="4456875" y="1435075"/>
            <a:chExt cx="481825" cy="481825"/>
          </a:xfrm>
        </p:grpSpPr>
        <p:sp>
          <p:nvSpPr>
            <p:cNvPr id="7375" name="Google Shape;7375;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4" name="Google Shape;7394;p78"/>
          <p:cNvGrpSpPr/>
          <p:nvPr/>
        </p:nvGrpSpPr>
        <p:grpSpPr>
          <a:xfrm>
            <a:off x="3758239" y="3125886"/>
            <a:ext cx="342580" cy="339271"/>
            <a:chOff x="5049725" y="1435050"/>
            <a:chExt cx="486550" cy="481850"/>
          </a:xfrm>
        </p:grpSpPr>
        <p:sp>
          <p:nvSpPr>
            <p:cNvPr id="7395" name="Google Shape;7395;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78"/>
          <p:cNvGrpSpPr/>
          <p:nvPr/>
        </p:nvGrpSpPr>
        <p:grpSpPr>
          <a:xfrm>
            <a:off x="4173790" y="3125895"/>
            <a:ext cx="339359" cy="339253"/>
            <a:chOff x="5642475" y="1435075"/>
            <a:chExt cx="481975" cy="481825"/>
          </a:xfrm>
        </p:grpSpPr>
        <p:sp>
          <p:nvSpPr>
            <p:cNvPr id="7400" name="Google Shape;7400;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78"/>
          <p:cNvGrpSpPr/>
          <p:nvPr/>
        </p:nvGrpSpPr>
        <p:grpSpPr>
          <a:xfrm>
            <a:off x="4588276" y="3125886"/>
            <a:ext cx="343759" cy="339271"/>
            <a:chOff x="6232000" y="1435050"/>
            <a:chExt cx="488225" cy="481850"/>
          </a:xfrm>
        </p:grpSpPr>
        <p:sp>
          <p:nvSpPr>
            <p:cNvPr id="7404" name="Google Shape;7404;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78"/>
          <p:cNvGrpSpPr/>
          <p:nvPr/>
        </p:nvGrpSpPr>
        <p:grpSpPr>
          <a:xfrm>
            <a:off x="849012" y="3539545"/>
            <a:ext cx="299929" cy="337792"/>
            <a:chOff x="924450" y="2028975"/>
            <a:chExt cx="425975" cy="479750"/>
          </a:xfrm>
        </p:grpSpPr>
        <p:sp>
          <p:nvSpPr>
            <p:cNvPr id="7410" name="Google Shape;7410;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78"/>
          <p:cNvGrpSpPr/>
          <p:nvPr/>
        </p:nvGrpSpPr>
        <p:grpSpPr>
          <a:xfrm>
            <a:off x="1661509" y="3559347"/>
            <a:ext cx="339306" cy="298186"/>
            <a:chOff x="2085450" y="2057100"/>
            <a:chExt cx="481900" cy="423500"/>
          </a:xfrm>
        </p:grpSpPr>
        <p:sp>
          <p:nvSpPr>
            <p:cNvPr id="7414" name="Google Shape;7414;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7" name="Google Shape;7417;p78"/>
          <p:cNvGrpSpPr/>
          <p:nvPr/>
        </p:nvGrpSpPr>
        <p:grpSpPr>
          <a:xfrm>
            <a:off x="2089442" y="3582592"/>
            <a:ext cx="339306" cy="251698"/>
            <a:chOff x="2678275" y="2090100"/>
            <a:chExt cx="481900" cy="357475"/>
          </a:xfrm>
        </p:grpSpPr>
        <p:sp>
          <p:nvSpPr>
            <p:cNvPr id="7418" name="Google Shape;7418;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3" name="Google Shape;7423;p78"/>
          <p:cNvGrpSpPr/>
          <p:nvPr/>
        </p:nvGrpSpPr>
        <p:grpSpPr>
          <a:xfrm>
            <a:off x="2566646" y="3594790"/>
            <a:ext cx="219345" cy="227301"/>
            <a:chOff x="3357325" y="2093500"/>
            <a:chExt cx="311525" cy="322825"/>
          </a:xfrm>
        </p:grpSpPr>
        <p:sp>
          <p:nvSpPr>
            <p:cNvPr id="7424" name="Google Shape;7424;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7" name="Google Shape;7427;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8" name="Google Shape;7428;p78"/>
          <p:cNvGrpSpPr/>
          <p:nvPr/>
        </p:nvGrpSpPr>
        <p:grpSpPr>
          <a:xfrm>
            <a:off x="3360836" y="3538814"/>
            <a:ext cx="292078" cy="339253"/>
            <a:chOff x="4492800" y="2027925"/>
            <a:chExt cx="414825" cy="481825"/>
          </a:xfrm>
        </p:grpSpPr>
        <p:sp>
          <p:nvSpPr>
            <p:cNvPr id="7429" name="Google Shape;7429;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78"/>
          <p:cNvGrpSpPr/>
          <p:nvPr/>
        </p:nvGrpSpPr>
        <p:grpSpPr>
          <a:xfrm>
            <a:off x="3759928" y="3538805"/>
            <a:ext cx="339200" cy="339271"/>
            <a:chOff x="5049725" y="2027900"/>
            <a:chExt cx="481750" cy="481850"/>
          </a:xfrm>
        </p:grpSpPr>
        <p:sp>
          <p:nvSpPr>
            <p:cNvPr id="7432" name="Google Shape;7432;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78"/>
          <p:cNvGrpSpPr/>
          <p:nvPr/>
        </p:nvGrpSpPr>
        <p:grpSpPr>
          <a:xfrm>
            <a:off x="4233524" y="3538893"/>
            <a:ext cx="219890" cy="339095"/>
            <a:chOff x="5726350" y="2028150"/>
            <a:chExt cx="312300" cy="481600"/>
          </a:xfrm>
        </p:grpSpPr>
        <p:sp>
          <p:nvSpPr>
            <p:cNvPr id="7441" name="Google Shape;7441;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78"/>
          <p:cNvGrpSpPr/>
          <p:nvPr/>
        </p:nvGrpSpPr>
        <p:grpSpPr>
          <a:xfrm>
            <a:off x="4593715" y="3542000"/>
            <a:ext cx="332881" cy="332881"/>
            <a:chOff x="6239925" y="2032450"/>
            <a:chExt cx="472775" cy="472775"/>
          </a:xfrm>
        </p:grpSpPr>
        <p:sp>
          <p:nvSpPr>
            <p:cNvPr id="7445" name="Google Shape;7445;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78"/>
          <p:cNvGrpSpPr/>
          <p:nvPr/>
        </p:nvGrpSpPr>
        <p:grpSpPr>
          <a:xfrm>
            <a:off x="5042807" y="2364092"/>
            <a:ext cx="334641" cy="185425"/>
            <a:chOff x="903075" y="2730000"/>
            <a:chExt cx="475275" cy="263350"/>
          </a:xfrm>
        </p:grpSpPr>
        <p:sp>
          <p:nvSpPr>
            <p:cNvPr id="7448" name="Google Shape;7448;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78"/>
          <p:cNvGrpSpPr/>
          <p:nvPr/>
        </p:nvGrpSpPr>
        <p:grpSpPr>
          <a:xfrm>
            <a:off x="1247198" y="3538814"/>
            <a:ext cx="339253" cy="339253"/>
            <a:chOff x="1492675" y="2027925"/>
            <a:chExt cx="481825" cy="481825"/>
          </a:xfrm>
        </p:grpSpPr>
        <p:sp>
          <p:nvSpPr>
            <p:cNvPr id="7452" name="Google Shape;7452;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7" name="Google Shape;7457;p78"/>
          <p:cNvGrpSpPr/>
          <p:nvPr/>
        </p:nvGrpSpPr>
        <p:grpSpPr>
          <a:xfrm>
            <a:off x="5473575" y="2287178"/>
            <a:ext cx="339253" cy="339253"/>
            <a:chOff x="1492675" y="2620775"/>
            <a:chExt cx="481825" cy="481825"/>
          </a:xfrm>
        </p:grpSpPr>
        <p:sp>
          <p:nvSpPr>
            <p:cNvPr id="7458" name="Google Shape;7458;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0" name="Google Shape;7460;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1" name="Google Shape;7461;p78"/>
          <p:cNvGrpSpPr/>
          <p:nvPr/>
        </p:nvGrpSpPr>
        <p:grpSpPr>
          <a:xfrm>
            <a:off x="6297328" y="2303161"/>
            <a:ext cx="333585" cy="307287"/>
            <a:chOff x="2682350" y="2643425"/>
            <a:chExt cx="473775" cy="436425"/>
          </a:xfrm>
        </p:grpSpPr>
        <p:sp>
          <p:nvSpPr>
            <p:cNvPr id="7462" name="Google Shape;7462;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9" name="Google Shape;7469;p78"/>
          <p:cNvGrpSpPr/>
          <p:nvPr/>
        </p:nvGrpSpPr>
        <p:grpSpPr>
          <a:xfrm>
            <a:off x="6762818" y="2287178"/>
            <a:ext cx="238531" cy="339253"/>
            <a:chOff x="3342725" y="2620775"/>
            <a:chExt cx="338775" cy="481825"/>
          </a:xfrm>
        </p:grpSpPr>
        <p:sp>
          <p:nvSpPr>
            <p:cNvPr id="7470" name="Google Shape;7470;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3" name="Google Shape;7473;p78"/>
          <p:cNvGrpSpPr/>
          <p:nvPr/>
        </p:nvGrpSpPr>
        <p:grpSpPr>
          <a:xfrm>
            <a:off x="7156568" y="2287178"/>
            <a:ext cx="278296" cy="339253"/>
            <a:chOff x="3907325" y="2620775"/>
            <a:chExt cx="395250" cy="481825"/>
          </a:xfrm>
        </p:grpSpPr>
        <p:sp>
          <p:nvSpPr>
            <p:cNvPr id="7474" name="Google Shape;7474;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8" name="Google Shape;7478;p78"/>
          <p:cNvGrpSpPr/>
          <p:nvPr/>
        </p:nvGrpSpPr>
        <p:grpSpPr>
          <a:xfrm>
            <a:off x="7549755" y="2297783"/>
            <a:ext cx="339253" cy="318042"/>
            <a:chOff x="4456875" y="2635825"/>
            <a:chExt cx="481825" cy="451700"/>
          </a:xfrm>
        </p:grpSpPr>
        <p:sp>
          <p:nvSpPr>
            <p:cNvPr id="7479" name="Google Shape;7479;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5" name="Google Shape;7485;p78"/>
          <p:cNvGrpSpPr/>
          <p:nvPr/>
        </p:nvGrpSpPr>
        <p:grpSpPr>
          <a:xfrm>
            <a:off x="7974679" y="2297783"/>
            <a:ext cx="339253" cy="318042"/>
            <a:chOff x="5049725" y="2635825"/>
            <a:chExt cx="481825" cy="451700"/>
          </a:xfrm>
        </p:grpSpPr>
        <p:sp>
          <p:nvSpPr>
            <p:cNvPr id="7486" name="Google Shape;7486;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78"/>
          <p:cNvGrpSpPr/>
          <p:nvPr/>
        </p:nvGrpSpPr>
        <p:grpSpPr>
          <a:xfrm>
            <a:off x="2375386" y="3952243"/>
            <a:ext cx="338566" cy="338373"/>
            <a:chOff x="5643000" y="2621375"/>
            <a:chExt cx="480850" cy="480575"/>
          </a:xfrm>
        </p:grpSpPr>
        <p:sp>
          <p:nvSpPr>
            <p:cNvPr id="7490" name="Google Shape;7490;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78"/>
          <p:cNvGrpSpPr/>
          <p:nvPr/>
        </p:nvGrpSpPr>
        <p:grpSpPr>
          <a:xfrm>
            <a:off x="4192782" y="3951803"/>
            <a:ext cx="339359" cy="339253"/>
            <a:chOff x="6235250" y="2620775"/>
            <a:chExt cx="481975" cy="481825"/>
          </a:xfrm>
        </p:grpSpPr>
        <p:sp>
          <p:nvSpPr>
            <p:cNvPr id="7498" name="Google Shape;7498;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03" name="Google Shape;7503;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04" name="Google Shape;7504;p78"/>
          <p:cNvGrpSpPr/>
          <p:nvPr/>
        </p:nvGrpSpPr>
        <p:grpSpPr>
          <a:xfrm>
            <a:off x="5472652" y="2711317"/>
            <a:ext cx="341101" cy="339253"/>
            <a:chOff x="1535000" y="3223325"/>
            <a:chExt cx="484450" cy="481825"/>
          </a:xfrm>
        </p:grpSpPr>
        <p:sp>
          <p:nvSpPr>
            <p:cNvPr id="7505" name="Google Shape;7505;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8" name="Google Shape;7508;p78"/>
          <p:cNvGrpSpPr/>
          <p:nvPr/>
        </p:nvGrpSpPr>
        <p:grpSpPr>
          <a:xfrm>
            <a:off x="5880219" y="2746618"/>
            <a:ext cx="339253" cy="268649"/>
            <a:chOff x="2085525" y="3263750"/>
            <a:chExt cx="481825" cy="381550"/>
          </a:xfrm>
        </p:grpSpPr>
        <p:sp>
          <p:nvSpPr>
            <p:cNvPr id="7509" name="Google Shape;7509;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1" name="Google Shape;7511;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2" name="Google Shape;7512;p78"/>
          <p:cNvGrpSpPr/>
          <p:nvPr/>
        </p:nvGrpSpPr>
        <p:grpSpPr>
          <a:xfrm>
            <a:off x="6711982" y="2711308"/>
            <a:ext cx="340204" cy="339271"/>
            <a:chOff x="3270450" y="3213625"/>
            <a:chExt cx="483175" cy="481850"/>
          </a:xfrm>
        </p:grpSpPr>
        <p:sp>
          <p:nvSpPr>
            <p:cNvPr id="7513" name="Google Shape;7513;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5" name="Google Shape;7515;p78"/>
          <p:cNvGrpSpPr/>
          <p:nvPr/>
        </p:nvGrpSpPr>
        <p:grpSpPr>
          <a:xfrm>
            <a:off x="7211250" y="2711317"/>
            <a:ext cx="168931" cy="339253"/>
            <a:chOff x="3984950" y="3213600"/>
            <a:chExt cx="239925" cy="481825"/>
          </a:xfrm>
        </p:grpSpPr>
        <p:sp>
          <p:nvSpPr>
            <p:cNvPr id="7516" name="Google Shape;7516;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8" name="Google Shape;7518;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20" name="Google Shape;7520;p78"/>
          <p:cNvGrpSpPr/>
          <p:nvPr/>
        </p:nvGrpSpPr>
        <p:grpSpPr>
          <a:xfrm>
            <a:off x="1874281" y="3981487"/>
            <a:ext cx="355218" cy="279880"/>
            <a:chOff x="5629975" y="3255775"/>
            <a:chExt cx="504500" cy="397500"/>
          </a:xfrm>
        </p:grpSpPr>
        <p:sp>
          <p:nvSpPr>
            <p:cNvPr id="7521" name="Google Shape;7521;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78"/>
          <p:cNvGrpSpPr/>
          <p:nvPr/>
        </p:nvGrpSpPr>
        <p:grpSpPr>
          <a:xfrm>
            <a:off x="3755839" y="3981593"/>
            <a:ext cx="340256" cy="279669"/>
            <a:chOff x="6234950" y="3255925"/>
            <a:chExt cx="483250" cy="397200"/>
          </a:xfrm>
        </p:grpSpPr>
        <p:sp>
          <p:nvSpPr>
            <p:cNvPr id="7527" name="Google Shape;7527;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78"/>
          <p:cNvGrpSpPr/>
          <p:nvPr/>
        </p:nvGrpSpPr>
        <p:grpSpPr>
          <a:xfrm>
            <a:off x="5051107" y="3125970"/>
            <a:ext cx="318042" cy="339253"/>
            <a:chOff x="914900" y="3806450"/>
            <a:chExt cx="451700" cy="481825"/>
          </a:xfrm>
        </p:grpSpPr>
        <p:sp>
          <p:nvSpPr>
            <p:cNvPr id="7534" name="Google Shape;7534;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78"/>
          <p:cNvGrpSpPr/>
          <p:nvPr/>
        </p:nvGrpSpPr>
        <p:grpSpPr>
          <a:xfrm>
            <a:off x="5470028" y="3125785"/>
            <a:ext cx="346347" cy="339623"/>
            <a:chOff x="1490050" y="3805975"/>
            <a:chExt cx="491900" cy="482350"/>
          </a:xfrm>
        </p:grpSpPr>
        <p:sp>
          <p:nvSpPr>
            <p:cNvPr id="7540" name="Google Shape;7540;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2" name="Google Shape;7542;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4" name="Google Shape;7544;p78"/>
          <p:cNvGrpSpPr/>
          <p:nvPr/>
        </p:nvGrpSpPr>
        <p:grpSpPr>
          <a:xfrm>
            <a:off x="5893896" y="3125970"/>
            <a:ext cx="311899" cy="339253"/>
            <a:chOff x="2104275" y="3806450"/>
            <a:chExt cx="442975" cy="481825"/>
          </a:xfrm>
        </p:grpSpPr>
        <p:sp>
          <p:nvSpPr>
            <p:cNvPr id="7545" name="Google Shape;7545;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7" name="Google Shape;7547;p78"/>
          <p:cNvGrpSpPr/>
          <p:nvPr/>
        </p:nvGrpSpPr>
        <p:grpSpPr>
          <a:xfrm>
            <a:off x="6317413" y="3125970"/>
            <a:ext cx="293416" cy="339253"/>
            <a:chOff x="2710875" y="3806450"/>
            <a:chExt cx="416725" cy="481825"/>
          </a:xfrm>
        </p:grpSpPr>
        <p:sp>
          <p:nvSpPr>
            <p:cNvPr id="7548" name="Google Shape;7548;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78"/>
          <p:cNvGrpSpPr/>
          <p:nvPr/>
        </p:nvGrpSpPr>
        <p:grpSpPr>
          <a:xfrm>
            <a:off x="6712457" y="3166412"/>
            <a:ext cx="339253" cy="258369"/>
            <a:chOff x="3271200" y="3863875"/>
            <a:chExt cx="481825" cy="366950"/>
          </a:xfrm>
        </p:grpSpPr>
        <p:sp>
          <p:nvSpPr>
            <p:cNvPr id="7551" name="Google Shape;7551;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3" name="Google Shape;7553;p78"/>
          <p:cNvGrpSpPr/>
          <p:nvPr/>
        </p:nvGrpSpPr>
        <p:grpSpPr>
          <a:xfrm>
            <a:off x="7147952" y="3126199"/>
            <a:ext cx="295528" cy="338795"/>
            <a:chOff x="3895050" y="3806775"/>
            <a:chExt cx="419725" cy="481175"/>
          </a:xfrm>
        </p:grpSpPr>
        <p:sp>
          <p:nvSpPr>
            <p:cNvPr id="7554" name="Google Shape;7554;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78"/>
          <p:cNvGrpSpPr/>
          <p:nvPr/>
        </p:nvGrpSpPr>
        <p:grpSpPr>
          <a:xfrm>
            <a:off x="7551234" y="3125979"/>
            <a:ext cx="336296" cy="339235"/>
            <a:chOff x="4464775" y="3806475"/>
            <a:chExt cx="477625" cy="481800"/>
          </a:xfrm>
        </p:grpSpPr>
        <p:sp>
          <p:nvSpPr>
            <p:cNvPr id="7557" name="Google Shape;7557;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3" name="Google Shape;7563;p78"/>
          <p:cNvGrpSpPr/>
          <p:nvPr/>
        </p:nvGrpSpPr>
        <p:grpSpPr>
          <a:xfrm>
            <a:off x="7974679" y="3125970"/>
            <a:ext cx="339253" cy="339253"/>
            <a:chOff x="5049725" y="3806450"/>
            <a:chExt cx="481825" cy="481825"/>
          </a:xfrm>
        </p:grpSpPr>
        <p:sp>
          <p:nvSpPr>
            <p:cNvPr id="7564" name="Google Shape;7564;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7" name="Google Shape;7567;p78"/>
          <p:cNvGrpSpPr/>
          <p:nvPr/>
        </p:nvGrpSpPr>
        <p:grpSpPr>
          <a:xfrm>
            <a:off x="1461983" y="3951798"/>
            <a:ext cx="339253" cy="339253"/>
            <a:chOff x="5651375" y="3806450"/>
            <a:chExt cx="481825" cy="481825"/>
          </a:xfrm>
        </p:grpSpPr>
        <p:sp>
          <p:nvSpPr>
            <p:cNvPr id="7568" name="Google Shape;7568;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78"/>
          <p:cNvGrpSpPr/>
          <p:nvPr/>
        </p:nvGrpSpPr>
        <p:grpSpPr>
          <a:xfrm>
            <a:off x="3360663" y="3953787"/>
            <a:ext cx="298503" cy="335275"/>
            <a:chOff x="6264300" y="3809300"/>
            <a:chExt cx="423950" cy="476175"/>
          </a:xfrm>
        </p:grpSpPr>
        <p:sp>
          <p:nvSpPr>
            <p:cNvPr id="7573" name="Google Shape;7573;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78"/>
          <p:cNvGrpSpPr/>
          <p:nvPr/>
        </p:nvGrpSpPr>
        <p:grpSpPr>
          <a:xfrm>
            <a:off x="5039841" y="3538881"/>
            <a:ext cx="340573" cy="339271"/>
            <a:chOff x="898875" y="4399275"/>
            <a:chExt cx="483700" cy="481850"/>
          </a:xfrm>
        </p:grpSpPr>
        <p:sp>
          <p:nvSpPr>
            <p:cNvPr id="7577" name="Google Shape;7577;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5" name="Google Shape;7585;p78"/>
          <p:cNvGrpSpPr/>
          <p:nvPr/>
        </p:nvGrpSpPr>
        <p:grpSpPr>
          <a:xfrm>
            <a:off x="5473575" y="3554133"/>
            <a:ext cx="339253" cy="308765"/>
            <a:chOff x="1492675" y="4420975"/>
            <a:chExt cx="481825" cy="438525"/>
          </a:xfrm>
        </p:grpSpPr>
        <p:sp>
          <p:nvSpPr>
            <p:cNvPr id="7586" name="Google Shape;7586;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1" name="Google Shape;7591;p78"/>
          <p:cNvGrpSpPr/>
          <p:nvPr/>
        </p:nvGrpSpPr>
        <p:grpSpPr>
          <a:xfrm>
            <a:off x="5878556" y="3539558"/>
            <a:ext cx="342580" cy="337915"/>
            <a:chOff x="2084100" y="4400250"/>
            <a:chExt cx="486550" cy="479925"/>
          </a:xfrm>
        </p:grpSpPr>
        <p:sp>
          <p:nvSpPr>
            <p:cNvPr id="7592" name="Google Shape;7592;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78"/>
          <p:cNvGrpSpPr/>
          <p:nvPr/>
        </p:nvGrpSpPr>
        <p:grpSpPr>
          <a:xfrm>
            <a:off x="6315036" y="3538907"/>
            <a:ext cx="298169" cy="339218"/>
            <a:chOff x="2707950" y="4399325"/>
            <a:chExt cx="423475" cy="481775"/>
          </a:xfrm>
        </p:grpSpPr>
        <p:sp>
          <p:nvSpPr>
            <p:cNvPr id="7599" name="Google Shape;7599;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1" name="Google Shape;7611;p78"/>
          <p:cNvGrpSpPr/>
          <p:nvPr/>
        </p:nvGrpSpPr>
        <p:grpSpPr>
          <a:xfrm>
            <a:off x="6744555" y="3538881"/>
            <a:ext cx="275057" cy="339271"/>
            <a:chOff x="3330525" y="4399275"/>
            <a:chExt cx="390650" cy="481850"/>
          </a:xfrm>
        </p:grpSpPr>
        <p:sp>
          <p:nvSpPr>
            <p:cNvPr id="7612" name="Google Shape;7612;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9" name="Google Shape;7619;p78"/>
          <p:cNvGrpSpPr/>
          <p:nvPr/>
        </p:nvGrpSpPr>
        <p:grpSpPr>
          <a:xfrm>
            <a:off x="7169084" y="3538890"/>
            <a:ext cx="253265" cy="339253"/>
            <a:chOff x="3938800" y="4399275"/>
            <a:chExt cx="359700" cy="481825"/>
          </a:xfrm>
        </p:grpSpPr>
        <p:sp>
          <p:nvSpPr>
            <p:cNvPr id="7620" name="Google Shape;7620;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5" name="Google Shape;7625;p78"/>
          <p:cNvGrpSpPr/>
          <p:nvPr/>
        </p:nvGrpSpPr>
        <p:grpSpPr>
          <a:xfrm>
            <a:off x="7639862" y="3538890"/>
            <a:ext cx="159039" cy="339253"/>
            <a:chOff x="4584850" y="4399275"/>
            <a:chExt cx="225875" cy="481825"/>
          </a:xfrm>
        </p:grpSpPr>
        <p:sp>
          <p:nvSpPr>
            <p:cNvPr id="7626" name="Google Shape;7626;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78"/>
          <p:cNvGrpSpPr/>
          <p:nvPr/>
        </p:nvGrpSpPr>
        <p:grpSpPr>
          <a:xfrm>
            <a:off x="1049680" y="3951795"/>
            <a:ext cx="339253" cy="339253"/>
            <a:chOff x="5642550" y="4399275"/>
            <a:chExt cx="481825" cy="481825"/>
          </a:xfrm>
        </p:grpSpPr>
        <p:sp>
          <p:nvSpPr>
            <p:cNvPr id="7630" name="Google Shape;7630;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2" name="Google Shape;7632;p78"/>
          <p:cNvGrpSpPr/>
          <p:nvPr/>
        </p:nvGrpSpPr>
        <p:grpSpPr>
          <a:xfrm>
            <a:off x="2859815" y="3963703"/>
            <a:ext cx="363316" cy="315437"/>
            <a:chOff x="6218300" y="4416175"/>
            <a:chExt cx="516000" cy="448000"/>
          </a:xfrm>
        </p:grpSpPr>
        <p:sp>
          <p:nvSpPr>
            <p:cNvPr id="7633" name="Google Shape;7633;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6" name="Google Shape;7636;p78"/>
          <p:cNvGrpSpPr/>
          <p:nvPr/>
        </p:nvGrpSpPr>
        <p:grpSpPr>
          <a:xfrm>
            <a:off x="5918879" y="3951792"/>
            <a:ext cx="339253" cy="339253"/>
            <a:chOff x="899850" y="4992125"/>
            <a:chExt cx="481825" cy="481825"/>
          </a:xfrm>
        </p:grpSpPr>
        <p:sp>
          <p:nvSpPr>
            <p:cNvPr id="7637" name="Google Shape;7637;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78"/>
          <p:cNvGrpSpPr/>
          <p:nvPr/>
        </p:nvGrpSpPr>
        <p:grpSpPr>
          <a:xfrm>
            <a:off x="5461708" y="3951792"/>
            <a:ext cx="339253" cy="339253"/>
            <a:chOff x="1492675" y="4992125"/>
            <a:chExt cx="481825" cy="481825"/>
          </a:xfrm>
        </p:grpSpPr>
        <p:sp>
          <p:nvSpPr>
            <p:cNvPr id="7641" name="Google Shape;7641;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3" name="Google Shape;7643;p78"/>
          <p:cNvGrpSpPr/>
          <p:nvPr/>
        </p:nvGrpSpPr>
        <p:grpSpPr>
          <a:xfrm>
            <a:off x="5004462" y="3951792"/>
            <a:ext cx="339253" cy="339253"/>
            <a:chOff x="2085525" y="4992125"/>
            <a:chExt cx="481825" cy="481825"/>
          </a:xfrm>
        </p:grpSpPr>
        <p:sp>
          <p:nvSpPr>
            <p:cNvPr id="7644" name="Google Shape;7644;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6" name="Google Shape;7646;p78"/>
          <p:cNvGrpSpPr/>
          <p:nvPr/>
        </p:nvGrpSpPr>
        <p:grpSpPr>
          <a:xfrm>
            <a:off x="6833221" y="3951792"/>
            <a:ext cx="339253" cy="339253"/>
            <a:chOff x="2678350" y="4992125"/>
            <a:chExt cx="481825" cy="481825"/>
          </a:xfrm>
        </p:grpSpPr>
        <p:sp>
          <p:nvSpPr>
            <p:cNvPr id="7647" name="Google Shape;7647;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0" name="Google Shape;7650;p78"/>
          <p:cNvGrpSpPr/>
          <p:nvPr/>
        </p:nvGrpSpPr>
        <p:grpSpPr>
          <a:xfrm>
            <a:off x="4628816" y="3951792"/>
            <a:ext cx="339253" cy="339253"/>
            <a:chOff x="3271200" y="4992125"/>
            <a:chExt cx="481825" cy="481825"/>
          </a:xfrm>
        </p:grpSpPr>
        <p:sp>
          <p:nvSpPr>
            <p:cNvPr id="7651" name="Google Shape;7651;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4" name="Google Shape;7654;p78"/>
          <p:cNvGrpSpPr/>
          <p:nvPr/>
        </p:nvGrpSpPr>
        <p:grpSpPr>
          <a:xfrm>
            <a:off x="7290263" y="3952822"/>
            <a:ext cx="339411" cy="337193"/>
            <a:chOff x="3863900" y="4993625"/>
            <a:chExt cx="482050" cy="478900"/>
          </a:xfrm>
        </p:grpSpPr>
        <p:sp>
          <p:nvSpPr>
            <p:cNvPr id="7655" name="Google Shape;7655;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9" name="Google Shape;7659;p78"/>
          <p:cNvGrpSpPr/>
          <p:nvPr/>
        </p:nvGrpSpPr>
        <p:grpSpPr>
          <a:xfrm>
            <a:off x="7747437" y="3952822"/>
            <a:ext cx="339411" cy="337193"/>
            <a:chOff x="4456725" y="4993625"/>
            <a:chExt cx="482050" cy="478900"/>
          </a:xfrm>
        </p:grpSpPr>
        <p:sp>
          <p:nvSpPr>
            <p:cNvPr id="7660" name="Google Shape;7660;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78"/>
          <p:cNvGrpSpPr/>
          <p:nvPr/>
        </p:nvGrpSpPr>
        <p:grpSpPr>
          <a:xfrm>
            <a:off x="6376030" y="3952813"/>
            <a:ext cx="339411" cy="337211"/>
            <a:chOff x="5049575" y="4993600"/>
            <a:chExt cx="482050" cy="478925"/>
          </a:xfrm>
        </p:grpSpPr>
        <p:sp>
          <p:nvSpPr>
            <p:cNvPr id="7665" name="Google Shape;7665;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69" name="Google Shape;7669;p7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670" name="Google Shape;7670;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4"/>
        <p:cNvGrpSpPr/>
        <p:nvPr/>
      </p:nvGrpSpPr>
      <p:grpSpPr>
        <a:xfrm>
          <a:off x="0" y="0"/>
          <a:ext cx="0" cy="0"/>
          <a:chOff x="0" y="0"/>
          <a:chExt cx="0" cy="0"/>
        </a:xfrm>
      </p:grpSpPr>
      <p:grpSp>
        <p:nvGrpSpPr>
          <p:cNvPr id="7675" name="Google Shape;7675;p79"/>
          <p:cNvGrpSpPr/>
          <p:nvPr/>
        </p:nvGrpSpPr>
        <p:grpSpPr>
          <a:xfrm>
            <a:off x="876361" y="1308054"/>
            <a:ext cx="322099" cy="370529"/>
            <a:chOff x="-42971725" y="3217825"/>
            <a:chExt cx="275675" cy="317125"/>
          </a:xfrm>
        </p:grpSpPr>
        <p:sp>
          <p:nvSpPr>
            <p:cNvPr id="7676" name="Google Shape;7676;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9"/>
          <p:cNvGrpSpPr/>
          <p:nvPr/>
        </p:nvGrpSpPr>
        <p:grpSpPr>
          <a:xfrm>
            <a:off x="848276" y="1776710"/>
            <a:ext cx="378270" cy="337551"/>
            <a:chOff x="-42996150" y="3612600"/>
            <a:chExt cx="323750" cy="288900"/>
          </a:xfrm>
        </p:grpSpPr>
        <p:sp>
          <p:nvSpPr>
            <p:cNvPr id="7680" name="Google Shape;7680;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9"/>
          <p:cNvGrpSpPr/>
          <p:nvPr/>
        </p:nvGrpSpPr>
        <p:grpSpPr>
          <a:xfrm>
            <a:off x="851036" y="2186080"/>
            <a:ext cx="372749" cy="370909"/>
            <a:chOff x="-42994575" y="3950300"/>
            <a:chExt cx="319025" cy="317450"/>
          </a:xfrm>
        </p:grpSpPr>
        <p:sp>
          <p:nvSpPr>
            <p:cNvPr id="7684" name="Google Shape;7684;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9"/>
          <p:cNvGrpSpPr/>
          <p:nvPr/>
        </p:nvGrpSpPr>
        <p:grpSpPr>
          <a:xfrm>
            <a:off x="3004431" y="1332912"/>
            <a:ext cx="371785" cy="370879"/>
            <a:chOff x="-41111350" y="3239100"/>
            <a:chExt cx="318200" cy="317425"/>
          </a:xfrm>
        </p:grpSpPr>
        <p:sp>
          <p:nvSpPr>
            <p:cNvPr id="7688" name="Google Shape;7688;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9"/>
          <p:cNvGrpSpPr/>
          <p:nvPr/>
        </p:nvGrpSpPr>
        <p:grpSpPr>
          <a:xfrm>
            <a:off x="3000751" y="1768444"/>
            <a:ext cx="379146" cy="370967"/>
            <a:chOff x="-41117650" y="3605525"/>
            <a:chExt cx="324500" cy="317500"/>
          </a:xfrm>
        </p:grpSpPr>
        <p:sp>
          <p:nvSpPr>
            <p:cNvPr id="7693" name="Google Shape;7693;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79"/>
          <p:cNvGrpSpPr/>
          <p:nvPr/>
        </p:nvGrpSpPr>
        <p:grpSpPr>
          <a:xfrm>
            <a:off x="1827005" y="2659967"/>
            <a:ext cx="216271" cy="371814"/>
            <a:chOff x="-39205300" y="3220175"/>
            <a:chExt cx="185100" cy="318225"/>
          </a:xfrm>
        </p:grpSpPr>
        <p:sp>
          <p:nvSpPr>
            <p:cNvPr id="7698" name="Google Shape;7698;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9"/>
          <p:cNvGrpSpPr/>
          <p:nvPr/>
        </p:nvGrpSpPr>
        <p:grpSpPr>
          <a:xfrm>
            <a:off x="1792533" y="3120038"/>
            <a:ext cx="300016" cy="369273"/>
            <a:chOff x="-39248625" y="3588600"/>
            <a:chExt cx="256775" cy="316050"/>
          </a:xfrm>
        </p:grpSpPr>
        <p:sp>
          <p:nvSpPr>
            <p:cNvPr id="7701" name="Google Shape;7701;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3" name="Google Shape;7703;p7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9"/>
          <p:cNvGrpSpPr/>
          <p:nvPr/>
        </p:nvGrpSpPr>
        <p:grpSpPr>
          <a:xfrm>
            <a:off x="1243246" y="1308054"/>
            <a:ext cx="429504" cy="370879"/>
            <a:chOff x="-42651700" y="3217825"/>
            <a:chExt cx="367600" cy="317425"/>
          </a:xfrm>
        </p:grpSpPr>
        <p:sp>
          <p:nvSpPr>
            <p:cNvPr id="7706" name="Google Shape;7706;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9"/>
          <p:cNvGrpSpPr/>
          <p:nvPr/>
        </p:nvGrpSpPr>
        <p:grpSpPr>
          <a:xfrm>
            <a:off x="1278678" y="1747704"/>
            <a:ext cx="358640" cy="363226"/>
            <a:chOff x="-42617300" y="3587775"/>
            <a:chExt cx="306950" cy="310875"/>
          </a:xfrm>
        </p:grpSpPr>
        <p:sp>
          <p:nvSpPr>
            <p:cNvPr id="7711" name="Google Shape;7711;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3" name="Google Shape;7713;p7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79"/>
          <p:cNvGrpSpPr/>
          <p:nvPr/>
        </p:nvGrpSpPr>
        <p:grpSpPr>
          <a:xfrm>
            <a:off x="3450506" y="1332445"/>
            <a:ext cx="376926" cy="370324"/>
            <a:chOff x="-40748275" y="3238700"/>
            <a:chExt cx="322600" cy="316950"/>
          </a:xfrm>
        </p:grpSpPr>
        <p:sp>
          <p:nvSpPr>
            <p:cNvPr id="7715" name="Google Shape;7715;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9"/>
          <p:cNvGrpSpPr/>
          <p:nvPr/>
        </p:nvGrpSpPr>
        <p:grpSpPr>
          <a:xfrm>
            <a:off x="3453062" y="1800429"/>
            <a:ext cx="371814" cy="338690"/>
            <a:chOff x="-40745125" y="3632900"/>
            <a:chExt cx="318225" cy="289875"/>
          </a:xfrm>
        </p:grpSpPr>
        <p:sp>
          <p:nvSpPr>
            <p:cNvPr id="7722" name="Google Shape;7722;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9"/>
          <p:cNvGrpSpPr/>
          <p:nvPr/>
        </p:nvGrpSpPr>
        <p:grpSpPr>
          <a:xfrm>
            <a:off x="3457209" y="2211639"/>
            <a:ext cx="363518" cy="370178"/>
            <a:chOff x="-40742750" y="3972175"/>
            <a:chExt cx="311125" cy="316825"/>
          </a:xfrm>
        </p:grpSpPr>
        <p:sp>
          <p:nvSpPr>
            <p:cNvPr id="7730" name="Google Shape;7730;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9"/>
          <p:cNvGrpSpPr/>
          <p:nvPr/>
        </p:nvGrpSpPr>
        <p:grpSpPr>
          <a:xfrm>
            <a:off x="2239871" y="2661807"/>
            <a:ext cx="266892" cy="369974"/>
            <a:chOff x="-38860325" y="3221750"/>
            <a:chExt cx="228425" cy="316650"/>
          </a:xfrm>
        </p:grpSpPr>
        <p:sp>
          <p:nvSpPr>
            <p:cNvPr id="7733" name="Google Shape;7733;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9"/>
          <p:cNvGrpSpPr/>
          <p:nvPr/>
        </p:nvGrpSpPr>
        <p:grpSpPr>
          <a:xfrm>
            <a:off x="2190678" y="3123864"/>
            <a:ext cx="380081" cy="367111"/>
            <a:chOff x="-38905225" y="3591875"/>
            <a:chExt cx="325300" cy="314200"/>
          </a:xfrm>
        </p:grpSpPr>
        <p:sp>
          <p:nvSpPr>
            <p:cNvPr id="7738" name="Google Shape;7738;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1" name="Google Shape;7741;p7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2" name="Google Shape;7742;p79"/>
          <p:cNvGrpSpPr/>
          <p:nvPr/>
        </p:nvGrpSpPr>
        <p:grpSpPr>
          <a:xfrm>
            <a:off x="3997427" y="3108944"/>
            <a:ext cx="290815" cy="369740"/>
            <a:chOff x="-37370925" y="3579105"/>
            <a:chExt cx="248900" cy="316450"/>
          </a:xfrm>
        </p:grpSpPr>
        <p:sp>
          <p:nvSpPr>
            <p:cNvPr id="7743" name="Google Shape;7743;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7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7" name="Google Shape;7747;p79"/>
          <p:cNvGrpSpPr/>
          <p:nvPr/>
        </p:nvGrpSpPr>
        <p:grpSpPr>
          <a:xfrm>
            <a:off x="1690803" y="2187015"/>
            <a:ext cx="371814" cy="369974"/>
            <a:chOff x="-42259725" y="3951100"/>
            <a:chExt cx="318225" cy="316650"/>
          </a:xfrm>
        </p:grpSpPr>
        <p:sp>
          <p:nvSpPr>
            <p:cNvPr id="7748" name="Google Shape;7748;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9"/>
          <p:cNvGrpSpPr/>
          <p:nvPr/>
        </p:nvGrpSpPr>
        <p:grpSpPr>
          <a:xfrm>
            <a:off x="3889164" y="1366036"/>
            <a:ext cx="370879" cy="337755"/>
            <a:chOff x="-40378075" y="3267450"/>
            <a:chExt cx="317425" cy="289075"/>
          </a:xfrm>
        </p:grpSpPr>
        <p:sp>
          <p:nvSpPr>
            <p:cNvPr id="7751" name="Google Shape;7751;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9"/>
          <p:cNvGrpSpPr/>
          <p:nvPr/>
        </p:nvGrpSpPr>
        <p:grpSpPr>
          <a:xfrm>
            <a:off x="3892830" y="1767304"/>
            <a:ext cx="363548" cy="369974"/>
            <a:chOff x="-40372575" y="3604550"/>
            <a:chExt cx="311150" cy="316650"/>
          </a:xfrm>
        </p:grpSpPr>
        <p:sp>
          <p:nvSpPr>
            <p:cNvPr id="7756" name="Google Shape;7756;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7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79"/>
          <p:cNvGrpSpPr/>
          <p:nvPr/>
        </p:nvGrpSpPr>
        <p:grpSpPr>
          <a:xfrm>
            <a:off x="2616780" y="2659967"/>
            <a:ext cx="399038" cy="372165"/>
            <a:chOff x="-38542250" y="3220175"/>
            <a:chExt cx="341525" cy="318525"/>
          </a:xfrm>
        </p:grpSpPr>
        <p:sp>
          <p:nvSpPr>
            <p:cNvPr id="7761" name="Google Shape;7761;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2638712" y="3119337"/>
            <a:ext cx="369974" cy="369068"/>
            <a:chOff x="-38537400" y="3588000"/>
            <a:chExt cx="316650" cy="315875"/>
          </a:xfrm>
        </p:grpSpPr>
        <p:sp>
          <p:nvSpPr>
            <p:cNvPr id="7765" name="Google Shape;7765;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9"/>
          <p:cNvGrpSpPr/>
          <p:nvPr/>
        </p:nvGrpSpPr>
        <p:grpSpPr>
          <a:xfrm>
            <a:off x="2637792" y="3576866"/>
            <a:ext cx="371814" cy="369974"/>
            <a:chOff x="-38538975" y="3954250"/>
            <a:chExt cx="318225" cy="316650"/>
          </a:xfrm>
        </p:grpSpPr>
        <p:sp>
          <p:nvSpPr>
            <p:cNvPr id="7770" name="Google Shape;7770;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9"/>
          <p:cNvGrpSpPr/>
          <p:nvPr/>
        </p:nvGrpSpPr>
        <p:grpSpPr>
          <a:xfrm>
            <a:off x="3955104" y="3571793"/>
            <a:ext cx="375465" cy="371814"/>
            <a:chOff x="-37385100" y="3949908"/>
            <a:chExt cx="321350" cy="318225"/>
          </a:xfrm>
        </p:grpSpPr>
        <p:sp>
          <p:nvSpPr>
            <p:cNvPr id="7773" name="Google Shape;7773;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9"/>
          <p:cNvGrpSpPr/>
          <p:nvPr/>
        </p:nvGrpSpPr>
        <p:grpSpPr>
          <a:xfrm>
            <a:off x="2130763" y="1307353"/>
            <a:ext cx="370909" cy="370675"/>
            <a:chOff x="-41895050" y="3217225"/>
            <a:chExt cx="317450" cy="317250"/>
          </a:xfrm>
        </p:grpSpPr>
        <p:sp>
          <p:nvSpPr>
            <p:cNvPr id="7776" name="Google Shape;7776;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9"/>
          <p:cNvGrpSpPr/>
          <p:nvPr/>
        </p:nvGrpSpPr>
        <p:grpSpPr>
          <a:xfrm>
            <a:off x="2130310" y="1744287"/>
            <a:ext cx="371814" cy="369974"/>
            <a:chOff x="-41893475" y="3584850"/>
            <a:chExt cx="318225" cy="316650"/>
          </a:xfrm>
        </p:grpSpPr>
        <p:sp>
          <p:nvSpPr>
            <p:cNvPr id="7782" name="Google Shape;7782;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6" name="Google Shape;7786;p7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8" name="Google Shape;7788;p79"/>
          <p:cNvGrpSpPr/>
          <p:nvPr/>
        </p:nvGrpSpPr>
        <p:grpSpPr>
          <a:xfrm>
            <a:off x="900338" y="3139579"/>
            <a:ext cx="337522" cy="370909"/>
            <a:chOff x="-39998250" y="3605325"/>
            <a:chExt cx="288875" cy="317450"/>
          </a:xfrm>
        </p:grpSpPr>
        <p:sp>
          <p:nvSpPr>
            <p:cNvPr id="7789" name="Google Shape;7789;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9"/>
          <p:cNvGrpSpPr/>
          <p:nvPr/>
        </p:nvGrpSpPr>
        <p:grpSpPr>
          <a:xfrm>
            <a:off x="884112" y="3598043"/>
            <a:ext cx="369974" cy="369945"/>
            <a:chOff x="-40011050" y="3972375"/>
            <a:chExt cx="316650" cy="316625"/>
          </a:xfrm>
        </p:grpSpPr>
        <p:sp>
          <p:nvSpPr>
            <p:cNvPr id="7792" name="Google Shape;7792;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9"/>
          <p:cNvGrpSpPr/>
          <p:nvPr/>
        </p:nvGrpSpPr>
        <p:grpSpPr>
          <a:xfrm>
            <a:off x="3116043" y="2662742"/>
            <a:ext cx="266921" cy="369039"/>
            <a:chOff x="-38129425" y="3222550"/>
            <a:chExt cx="228450" cy="315850"/>
          </a:xfrm>
        </p:grpSpPr>
        <p:sp>
          <p:nvSpPr>
            <p:cNvPr id="7795" name="Google Shape;7795;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9"/>
          <p:cNvGrpSpPr/>
          <p:nvPr/>
        </p:nvGrpSpPr>
        <p:grpSpPr>
          <a:xfrm>
            <a:off x="3071012" y="3119337"/>
            <a:ext cx="371785" cy="369974"/>
            <a:chOff x="-38172725" y="3588000"/>
            <a:chExt cx="318200" cy="316650"/>
          </a:xfrm>
        </p:grpSpPr>
        <p:sp>
          <p:nvSpPr>
            <p:cNvPr id="7798" name="Google Shape;7798;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9"/>
          <p:cNvGrpSpPr/>
          <p:nvPr/>
        </p:nvGrpSpPr>
        <p:grpSpPr>
          <a:xfrm>
            <a:off x="3146914" y="3577772"/>
            <a:ext cx="219981" cy="369974"/>
            <a:chOff x="-38109725" y="3955025"/>
            <a:chExt cx="188275" cy="316650"/>
          </a:xfrm>
        </p:grpSpPr>
        <p:sp>
          <p:nvSpPr>
            <p:cNvPr id="7807" name="Google Shape;7807;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9" name="Google Shape;7809;p7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9"/>
          <p:cNvGrpSpPr/>
          <p:nvPr/>
        </p:nvGrpSpPr>
        <p:grpSpPr>
          <a:xfrm>
            <a:off x="2562313" y="1309193"/>
            <a:ext cx="373654" cy="369068"/>
            <a:chOff x="-41530375" y="3218800"/>
            <a:chExt cx="319800" cy="315875"/>
          </a:xfrm>
        </p:grpSpPr>
        <p:sp>
          <p:nvSpPr>
            <p:cNvPr id="7811" name="Google Shape;7811;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9"/>
          <p:cNvGrpSpPr/>
          <p:nvPr/>
        </p:nvGrpSpPr>
        <p:grpSpPr>
          <a:xfrm>
            <a:off x="2564607" y="1824351"/>
            <a:ext cx="369068" cy="289004"/>
            <a:chOff x="-41526450" y="3653375"/>
            <a:chExt cx="315875" cy="247350"/>
          </a:xfrm>
        </p:grpSpPr>
        <p:sp>
          <p:nvSpPr>
            <p:cNvPr id="7814" name="Google Shape;7814;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9"/>
          <p:cNvGrpSpPr/>
          <p:nvPr/>
        </p:nvGrpSpPr>
        <p:grpSpPr>
          <a:xfrm>
            <a:off x="2565994" y="2187015"/>
            <a:ext cx="366293" cy="369974"/>
            <a:chOff x="-41526450" y="3951100"/>
            <a:chExt cx="313500" cy="316650"/>
          </a:xfrm>
        </p:grpSpPr>
        <p:sp>
          <p:nvSpPr>
            <p:cNvPr id="7817" name="Google Shape;7817;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9"/>
          <p:cNvGrpSpPr/>
          <p:nvPr/>
        </p:nvGrpSpPr>
        <p:grpSpPr>
          <a:xfrm>
            <a:off x="1331249" y="2681144"/>
            <a:ext cx="339595" cy="371814"/>
            <a:chOff x="-39625900" y="3238300"/>
            <a:chExt cx="290650" cy="318225"/>
          </a:xfrm>
        </p:grpSpPr>
        <p:sp>
          <p:nvSpPr>
            <p:cNvPr id="7821" name="Google Shape;7821;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7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4" name="Google Shape;7824;p79"/>
          <p:cNvGrpSpPr/>
          <p:nvPr/>
        </p:nvGrpSpPr>
        <p:grpSpPr>
          <a:xfrm>
            <a:off x="1325300" y="3597605"/>
            <a:ext cx="366293" cy="370441"/>
            <a:chOff x="-39647175" y="3972000"/>
            <a:chExt cx="313500" cy="317050"/>
          </a:xfrm>
        </p:grpSpPr>
        <p:sp>
          <p:nvSpPr>
            <p:cNvPr id="7825" name="Google Shape;7825;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9"/>
          <p:cNvGrpSpPr/>
          <p:nvPr/>
        </p:nvGrpSpPr>
        <p:grpSpPr>
          <a:xfrm>
            <a:off x="3494427" y="2661603"/>
            <a:ext cx="375495" cy="370879"/>
            <a:chOff x="-37808850" y="3221575"/>
            <a:chExt cx="321375" cy="317425"/>
          </a:xfrm>
        </p:grpSpPr>
        <p:sp>
          <p:nvSpPr>
            <p:cNvPr id="7829" name="Google Shape;7829;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9"/>
          <p:cNvGrpSpPr/>
          <p:nvPr/>
        </p:nvGrpSpPr>
        <p:grpSpPr>
          <a:xfrm>
            <a:off x="3503201" y="3183634"/>
            <a:ext cx="372749" cy="241158"/>
            <a:chOff x="-37806500" y="3643030"/>
            <a:chExt cx="319025" cy="206400"/>
          </a:xfrm>
        </p:grpSpPr>
        <p:sp>
          <p:nvSpPr>
            <p:cNvPr id="7832" name="Google Shape;7832;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9"/>
          <p:cNvGrpSpPr/>
          <p:nvPr/>
        </p:nvGrpSpPr>
        <p:grpSpPr>
          <a:xfrm>
            <a:off x="3505508" y="3575931"/>
            <a:ext cx="368134" cy="371814"/>
            <a:chOff x="-37804925" y="3953450"/>
            <a:chExt cx="315075" cy="318225"/>
          </a:xfrm>
        </p:grpSpPr>
        <p:sp>
          <p:nvSpPr>
            <p:cNvPr id="7835" name="Google Shape;7835;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7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79"/>
          <p:cNvGrpSpPr/>
          <p:nvPr/>
        </p:nvGrpSpPr>
        <p:grpSpPr>
          <a:xfrm>
            <a:off x="4860977" y="1328538"/>
            <a:ext cx="355663" cy="308725"/>
            <a:chOff x="-28462125" y="3199700"/>
            <a:chExt cx="298550" cy="259150"/>
          </a:xfrm>
        </p:grpSpPr>
        <p:sp>
          <p:nvSpPr>
            <p:cNvPr id="7840" name="Google Shape;7840;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9"/>
          <p:cNvGrpSpPr/>
          <p:nvPr/>
        </p:nvGrpSpPr>
        <p:grpSpPr>
          <a:xfrm>
            <a:off x="4861930" y="1763228"/>
            <a:ext cx="353757" cy="352833"/>
            <a:chOff x="-28461325" y="3545475"/>
            <a:chExt cx="296950" cy="296175"/>
          </a:xfrm>
        </p:grpSpPr>
        <p:sp>
          <p:nvSpPr>
            <p:cNvPr id="7844" name="Google Shape;7844;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9"/>
          <p:cNvGrpSpPr/>
          <p:nvPr/>
        </p:nvGrpSpPr>
        <p:grpSpPr>
          <a:xfrm>
            <a:off x="4858162" y="2213272"/>
            <a:ext cx="361292" cy="352803"/>
            <a:chOff x="-28463700" y="3914875"/>
            <a:chExt cx="303275" cy="296150"/>
          </a:xfrm>
        </p:grpSpPr>
        <p:sp>
          <p:nvSpPr>
            <p:cNvPr id="7851" name="Google Shape;7851;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9"/>
          <p:cNvGrpSpPr/>
          <p:nvPr/>
        </p:nvGrpSpPr>
        <p:grpSpPr>
          <a:xfrm>
            <a:off x="7092947" y="1369355"/>
            <a:ext cx="351880" cy="227092"/>
            <a:chOff x="-26573400" y="3224125"/>
            <a:chExt cx="295375" cy="190625"/>
          </a:xfrm>
        </p:grpSpPr>
        <p:sp>
          <p:nvSpPr>
            <p:cNvPr id="7854" name="Google Shape;7854;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9"/>
          <p:cNvGrpSpPr/>
          <p:nvPr/>
        </p:nvGrpSpPr>
        <p:grpSpPr>
          <a:xfrm>
            <a:off x="7092947" y="1763690"/>
            <a:ext cx="351880" cy="351910"/>
            <a:chOff x="-26573400" y="3546250"/>
            <a:chExt cx="295375" cy="295400"/>
          </a:xfrm>
        </p:grpSpPr>
        <p:sp>
          <p:nvSpPr>
            <p:cNvPr id="7857" name="Google Shape;7857;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7081228" y="2213599"/>
            <a:ext cx="375319" cy="352148"/>
            <a:chOff x="-26583625" y="3917025"/>
            <a:chExt cx="315050" cy="295600"/>
          </a:xfrm>
        </p:grpSpPr>
        <p:sp>
          <p:nvSpPr>
            <p:cNvPr id="7863" name="Google Shape;7863;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7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79"/>
          <p:cNvGrpSpPr/>
          <p:nvPr/>
        </p:nvGrpSpPr>
        <p:grpSpPr>
          <a:xfrm>
            <a:off x="5779742" y="3172629"/>
            <a:ext cx="289039" cy="352833"/>
            <a:chOff x="-24694925" y="3518700"/>
            <a:chExt cx="242625" cy="296175"/>
          </a:xfrm>
        </p:grpSpPr>
        <p:sp>
          <p:nvSpPr>
            <p:cNvPr id="7869" name="Google Shape;7869;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9"/>
          <p:cNvGrpSpPr/>
          <p:nvPr/>
        </p:nvGrpSpPr>
        <p:grpSpPr>
          <a:xfrm>
            <a:off x="5779280" y="3622657"/>
            <a:ext cx="289962" cy="352833"/>
            <a:chOff x="-24709100" y="3888875"/>
            <a:chExt cx="243400" cy="296175"/>
          </a:xfrm>
        </p:grpSpPr>
        <p:sp>
          <p:nvSpPr>
            <p:cNvPr id="7874" name="Google Shape;7874;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9"/>
          <p:cNvGrpSpPr/>
          <p:nvPr/>
        </p:nvGrpSpPr>
        <p:grpSpPr>
          <a:xfrm>
            <a:off x="7979280" y="2695320"/>
            <a:ext cx="356556" cy="349557"/>
            <a:chOff x="-22863675" y="3131775"/>
            <a:chExt cx="299300" cy="293425"/>
          </a:xfrm>
        </p:grpSpPr>
        <p:sp>
          <p:nvSpPr>
            <p:cNvPr id="7878" name="Google Shape;7878;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9"/>
          <p:cNvGrpSpPr/>
          <p:nvPr/>
        </p:nvGrpSpPr>
        <p:grpSpPr>
          <a:xfrm>
            <a:off x="5322144" y="1306499"/>
            <a:ext cx="310602" cy="352803"/>
            <a:chOff x="-28069875" y="3175300"/>
            <a:chExt cx="260725" cy="296150"/>
          </a:xfrm>
        </p:grpSpPr>
        <p:sp>
          <p:nvSpPr>
            <p:cNvPr id="7882" name="Google Shape;7882;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9"/>
          <p:cNvGrpSpPr/>
          <p:nvPr/>
        </p:nvGrpSpPr>
        <p:grpSpPr>
          <a:xfrm>
            <a:off x="5363423" y="2213733"/>
            <a:ext cx="228045" cy="351880"/>
            <a:chOff x="-28032075" y="3916450"/>
            <a:chExt cx="191425" cy="295375"/>
          </a:xfrm>
        </p:grpSpPr>
        <p:sp>
          <p:nvSpPr>
            <p:cNvPr id="7893" name="Google Shape;7893;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9"/>
          <p:cNvGrpSpPr/>
          <p:nvPr/>
        </p:nvGrpSpPr>
        <p:grpSpPr>
          <a:xfrm>
            <a:off x="7528769" y="1306484"/>
            <a:ext cx="352833" cy="352833"/>
            <a:chOff x="-26201650" y="3176075"/>
            <a:chExt cx="296175" cy="296175"/>
          </a:xfrm>
        </p:grpSpPr>
        <p:sp>
          <p:nvSpPr>
            <p:cNvPr id="7897" name="Google Shape;7897;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9"/>
          <p:cNvGrpSpPr/>
          <p:nvPr/>
        </p:nvGrpSpPr>
        <p:grpSpPr>
          <a:xfrm>
            <a:off x="7528293" y="1763705"/>
            <a:ext cx="353786" cy="351880"/>
            <a:chOff x="-26204800" y="3547050"/>
            <a:chExt cx="296975" cy="295375"/>
          </a:xfrm>
        </p:grpSpPr>
        <p:sp>
          <p:nvSpPr>
            <p:cNvPr id="7900" name="Google Shape;7900;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7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79"/>
          <p:cNvGrpSpPr/>
          <p:nvPr/>
        </p:nvGrpSpPr>
        <p:grpSpPr>
          <a:xfrm>
            <a:off x="6199548" y="2693683"/>
            <a:ext cx="345328" cy="352833"/>
            <a:chOff x="-24353875" y="3147725"/>
            <a:chExt cx="289875" cy="296175"/>
          </a:xfrm>
        </p:grpSpPr>
        <p:sp>
          <p:nvSpPr>
            <p:cNvPr id="7904" name="Google Shape;7904;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9"/>
          <p:cNvGrpSpPr/>
          <p:nvPr/>
        </p:nvGrpSpPr>
        <p:grpSpPr>
          <a:xfrm>
            <a:off x="6207530" y="3173090"/>
            <a:ext cx="329365" cy="351910"/>
            <a:chOff x="-24344425" y="3519475"/>
            <a:chExt cx="276475" cy="295400"/>
          </a:xfrm>
        </p:grpSpPr>
        <p:sp>
          <p:nvSpPr>
            <p:cNvPr id="7907" name="Google Shape;7907;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9"/>
          <p:cNvGrpSpPr/>
          <p:nvPr/>
        </p:nvGrpSpPr>
        <p:grpSpPr>
          <a:xfrm>
            <a:off x="6197210" y="3625010"/>
            <a:ext cx="350004" cy="348128"/>
            <a:chOff x="-24353075" y="3891250"/>
            <a:chExt cx="293800" cy="292225"/>
          </a:xfrm>
        </p:grpSpPr>
        <p:sp>
          <p:nvSpPr>
            <p:cNvPr id="7910" name="Google Shape;7910;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9"/>
          <p:cNvGrpSpPr/>
          <p:nvPr/>
        </p:nvGrpSpPr>
        <p:grpSpPr>
          <a:xfrm>
            <a:off x="7980681" y="3173313"/>
            <a:ext cx="353757" cy="351463"/>
            <a:chOff x="-22845575" y="3504075"/>
            <a:chExt cx="296950" cy="295025"/>
          </a:xfrm>
        </p:grpSpPr>
        <p:sp>
          <p:nvSpPr>
            <p:cNvPr id="7913" name="Google Shape;7913;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5773862" y="1306961"/>
            <a:ext cx="299344" cy="351880"/>
            <a:chOff x="-27691025" y="3175300"/>
            <a:chExt cx="251275" cy="295375"/>
          </a:xfrm>
        </p:grpSpPr>
        <p:sp>
          <p:nvSpPr>
            <p:cNvPr id="7916" name="Google Shape;7916;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9"/>
          <p:cNvGrpSpPr/>
          <p:nvPr/>
        </p:nvGrpSpPr>
        <p:grpSpPr>
          <a:xfrm>
            <a:off x="5746179" y="1825637"/>
            <a:ext cx="354710" cy="228015"/>
            <a:chOff x="-27721750" y="3598250"/>
            <a:chExt cx="297750" cy="191400"/>
          </a:xfrm>
        </p:grpSpPr>
        <p:sp>
          <p:nvSpPr>
            <p:cNvPr id="7921" name="Google Shape;7921;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9"/>
          <p:cNvGrpSpPr/>
          <p:nvPr/>
        </p:nvGrpSpPr>
        <p:grpSpPr>
          <a:xfrm>
            <a:off x="5747579" y="2219183"/>
            <a:ext cx="351910" cy="340980"/>
            <a:chOff x="-27719400" y="3925600"/>
            <a:chExt cx="295400" cy="286225"/>
          </a:xfrm>
        </p:grpSpPr>
        <p:sp>
          <p:nvSpPr>
            <p:cNvPr id="7924" name="Google Shape;7924;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9"/>
          <p:cNvGrpSpPr/>
          <p:nvPr/>
        </p:nvGrpSpPr>
        <p:grpSpPr>
          <a:xfrm>
            <a:off x="7968851" y="1306023"/>
            <a:ext cx="353757" cy="353757"/>
            <a:chOff x="-25834600" y="3176875"/>
            <a:chExt cx="296950" cy="296950"/>
          </a:xfrm>
        </p:grpSpPr>
        <p:sp>
          <p:nvSpPr>
            <p:cNvPr id="7927" name="Google Shape;7927;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9"/>
          <p:cNvGrpSpPr/>
          <p:nvPr/>
        </p:nvGrpSpPr>
        <p:grpSpPr>
          <a:xfrm>
            <a:off x="7968851" y="1774024"/>
            <a:ext cx="353757" cy="331241"/>
            <a:chOff x="-25834600" y="3564375"/>
            <a:chExt cx="296950" cy="278050"/>
          </a:xfrm>
        </p:grpSpPr>
        <p:sp>
          <p:nvSpPr>
            <p:cNvPr id="7933" name="Google Shape;7933;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9"/>
          <p:cNvGrpSpPr/>
          <p:nvPr/>
        </p:nvGrpSpPr>
        <p:grpSpPr>
          <a:xfrm>
            <a:off x="7966974" y="2213376"/>
            <a:ext cx="357509" cy="352595"/>
            <a:chOff x="-25834600" y="3915850"/>
            <a:chExt cx="300100" cy="295975"/>
          </a:xfrm>
        </p:grpSpPr>
        <p:sp>
          <p:nvSpPr>
            <p:cNvPr id="7942" name="Google Shape;7942;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9"/>
          <p:cNvGrpSpPr/>
          <p:nvPr/>
        </p:nvGrpSpPr>
        <p:grpSpPr>
          <a:xfrm>
            <a:off x="6702402" y="2694606"/>
            <a:ext cx="228968" cy="350987"/>
            <a:chOff x="-23930925" y="3149300"/>
            <a:chExt cx="192200" cy="294625"/>
          </a:xfrm>
        </p:grpSpPr>
        <p:sp>
          <p:nvSpPr>
            <p:cNvPr id="7946" name="Google Shape;7946;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9"/>
          <p:cNvGrpSpPr/>
          <p:nvPr/>
        </p:nvGrpSpPr>
        <p:grpSpPr>
          <a:xfrm>
            <a:off x="6659232" y="3173090"/>
            <a:ext cx="315307" cy="351910"/>
            <a:chOff x="-23962425" y="3519475"/>
            <a:chExt cx="264675" cy="295400"/>
          </a:xfrm>
        </p:grpSpPr>
        <p:sp>
          <p:nvSpPr>
            <p:cNvPr id="7951" name="Google Shape;7951;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3" name="Google Shape;7953;p7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4" name="Google Shape;7954;p79"/>
          <p:cNvGrpSpPr/>
          <p:nvPr/>
        </p:nvGrpSpPr>
        <p:grpSpPr>
          <a:xfrm>
            <a:off x="8037908" y="3623134"/>
            <a:ext cx="239302" cy="351880"/>
            <a:chOff x="-22788075" y="3904625"/>
            <a:chExt cx="200875" cy="295375"/>
          </a:xfrm>
        </p:grpSpPr>
        <p:sp>
          <p:nvSpPr>
            <p:cNvPr id="7955" name="Google Shape;7955;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9"/>
          <p:cNvGrpSpPr/>
          <p:nvPr/>
        </p:nvGrpSpPr>
        <p:grpSpPr>
          <a:xfrm>
            <a:off x="6193206" y="1306499"/>
            <a:ext cx="354710" cy="352803"/>
            <a:chOff x="-27351575" y="3175300"/>
            <a:chExt cx="297750" cy="296150"/>
          </a:xfrm>
        </p:grpSpPr>
        <p:sp>
          <p:nvSpPr>
            <p:cNvPr id="7960" name="Google Shape;7960;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9"/>
          <p:cNvGrpSpPr/>
          <p:nvPr/>
        </p:nvGrpSpPr>
        <p:grpSpPr>
          <a:xfrm>
            <a:off x="6235914" y="1763109"/>
            <a:ext cx="269293" cy="353072"/>
            <a:chOff x="-27313750" y="3545275"/>
            <a:chExt cx="226050" cy="296375"/>
          </a:xfrm>
        </p:grpSpPr>
        <p:sp>
          <p:nvSpPr>
            <p:cNvPr id="7965" name="Google Shape;7965;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9"/>
          <p:cNvGrpSpPr/>
          <p:nvPr/>
        </p:nvGrpSpPr>
        <p:grpSpPr>
          <a:xfrm>
            <a:off x="6193206" y="2211380"/>
            <a:ext cx="354710" cy="356586"/>
            <a:chOff x="-27351575" y="3915650"/>
            <a:chExt cx="297750" cy="299325"/>
          </a:xfrm>
        </p:grpSpPr>
        <p:sp>
          <p:nvSpPr>
            <p:cNvPr id="7969" name="Google Shape;7969;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9"/>
          <p:cNvGrpSpPr/>
          <p:nvPr/>
        </p:nvGrpSpPr>
        <p:grpSpPr>
          <a:xfrm>
            <a:off x="4880696" y="2693579"/>
            <a:ext cx="319060" cy="353042"/>
            <a:chOff x="-25445525" y="3175900"/>
            <a:chExt cx="267825" cy="296350"/>
          </a:xfrm>
        </p:grpSpPr>
        <p:sp>
          <p:nvSpPr>
            <p:cNvPr id="7972" name="Google Shape;7972;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9"/>
          <p:cNvGrpSpPr/>
          <p:nvPr/>
        </p:nvGrpSpPr>
        <p:grpSpPr>
          <a:xfrm>
            <a:off x="4862410" y="3183902"/>
            <a:ext cx="355633" cy="330288"/>
            <a:chOff x="-25465200" y="3565175"/>
            <a:chExt cx="298525" cy="277250"/>
          </a:xfrm>
        </p:grpSpPr>
        <p:sp>
          <p:nvSpPr>
            <p:cNvPr id="7976" name="Google Shape;7976;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9"/>
          <p:cNvGrpSpPr/>
          <p:nvPr/>
        </p:nvGrpSpPr>
        <p:grpSpPr>
          <a:xfrm>
            <a:off x="4861948" y="3623432"/>
            <a:ext cx="356556" cy="351285"/>
            <a:chOff x="-25465200" y="3916150"/>
            <a:chExt cx="299300" cy="294875"/>
          </a:xfrm>
        </p:grpSpPr>
        <p:sp>
          <p:nvSpPr>
            <p:cNvPr id="7979" name="Google Shape;7979;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9"/>
          <p:cNvGrpSpPr/>
          <p:nvPr/>
        </p:nvGrpSpPr>
        <p:grpSpPr>
          <a:xfrm>
            <a:off x="7089388" y="2693698"/>
            <a:ext cx="351880" cy="352803"/>
            <a:chOff x="-23615075" y="3148525"/>
            <a:chExt cx="295375" cy="296150"/>
          </a:xfrm>
        </p:grpSpPr>
        <p:sp>
          <p:nvSpPr>
            <p:cNvPr id="7982" name="Google Shape;7982;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7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7" name="Google Shape;7987;p79"/>
          <p:cNvGrpSpPr/>
          <p:nvPr/>
        </p:nvGrpSpPr>
        <p:grpSpPr>
          <a:xfrm>
            <a:off x="7088911" y="3632977"/>
            <a:ext cx="352833" cy="332194"/>
            <a:chOff x="-23615075" y="3906200"/>
            <a:chExt cx="296175" cy="278850"/>
          </a:xfrm>
        </p:grpSpPr>
        <p:sp>
          <p:nvSpPr>
            <p:cNvPr id="7988" name="Google Shape;7988;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7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79"/>
          <p:cNvGrpSpPr/>
          <p:nvPr/>
        </p:nvGrpSpPr>
        <p:grpSpPr>
          <a:xfrm>
            <a:off x="6637880" y="1306618"/>
            <a:ext cx="353757" cy="352565"/>
            <a:chOff x="-26980600" y="3175500"/>
            <a:chExt cx="296950" cy="295950"/>
          </a:xfrm>
        </p:grpSpPr>
        <p:sp>
          <p:nvSpPr>
            <p:cNvPr id="7993" name="Google Shape;7993;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6" name="Google Shape;7996;p7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7" name="Google Shape;7997;p79"/>
          <p:cNvGrpSpPr/>
          <p:nvPr/>
        </p:nvGrpSpPr>
        <p:grpSpPr>
          <a:xfrm>
            <a:off x="6638357" y="2245154"/>
            <a:ext cx="352803" cy="289039"/>
            <a:chOff x="-26981375" y="3951875"/>
            <a:chExt cx="296150" cy="242625"/>
          </a:xfrm>
        </p:grpSpPr>
        <p:sp>
          <p:nvSpPr>
            <p:cNvPr id="7998" name="Google Shape;7998;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9"/>
          <p:cNvGrpSpPr/>
          <p:nvPr/>
        </p:nvGrpSpPr>
        <p:grpSpPr>
          <a:xfrm>
            <a:off x="5303399" y="2692745"/>
            <a:ext cx="351910" cy="354710"/>
            <a:chOff x="-25094250" y="3176075"/>
            <a:chExt cx="295400" cy="297750"/>
          </a:xfrm>
        </p:grpSpPr>
        <p:sp>
          <p:nvSpPr>
            <p:cNvPr id="8002" name="Google Shape;8002;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9"/>
          <p:cNvGrpSpPr/>
          <p:nvPr/>
        </p:nvGrpSpPr>
        <p:grpSpPr>
          <a:xfrm>
            <a:off x="5303399" y="3173106"/>
            <a:ext cx="351910" cy="351880"/>
            <a:chOff x="-25094250" y="3547050"/>
            <a:chExt cx="295400" cy="295375"/>
          </a:xfrm>
        </p:grpSpPr>
        <p:sp>
          <p:nvSpPr>
            <p:cNvPr id="8006" name="Google Shape;8006;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7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79"/>
          <p:cNvGrpSpPr/>
          <p:nvPr/>
        </p:nvGrpSpPr>
        <p:grpSpPr>
          <a:xfrm>
            <a:off x="7535476" y="2693698"/>
            <a:ext cx="352803" cy="352803"/>
            <a:chOff x="-23245675" y="3148525"/>
            <a:chExt cx="296150" cy="296150"/>
          </a:xfrm>
        </p:grpSpPr>
        <p:sp>
          <p:nvSpPr>
            <p:cNvPr id="8013" name="Google Shape;8013;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7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79"/>
          <p:cNvGrpSpPr/>
          <p:nvPr/>
        </p:nvGrpSpPr>
        <p:grpSpPr>
          <a:xfrm>
            <a:off x="7535938" y="3622672"/>
            <a:ext cx="351880" cy="352803"/>
            <a:chOff x="-23244900" y="3888100"/>
            <a:chExt cx="295375" cy="296150"/>
          </a:xfrm>
        </p:grpSpPr>
        <p:sp>
          <p:nvSpPr>
            <p:cNvPr id="8018" name="Google Shape;8018;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9" name="Google Shape;8029;p7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31" name="Google Shape;8031;p7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5"/>
        <p:cNvGrpSpPr/>
        <p:nvPr/>
      </p:nvGrpSpPr>
      <p:grpSpPr>
        <a:xfrm>
          <a:off x="0" y="0"/>
          <a:ext cx="0" cy="0"/>
          <a:chOff x="0" y="0"/>
          <a:chExt cx="0" cy="0"/>
        </a:xfrm>
      </p:grpSpPr>
      <p:sp>
        <p:nvSpPr>
          <p:cNvPr id="8036" name="Google Shape;8036;p8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7" name="Google Shape;8037;p80"/>
          <p:cNvGrpSpPr/>
          <p:nvPr/>
        </p:nvGrpSpPr>
        <p:grpSpPr>
          <a:xfrm>
            <a:off x="850004" y="1823018"/>
            <a:ext cx="367261" cy="367261"/>
            <a:chOff x="-65145700" y="3727425"/>
            <a:chExt cx="317425" cy="317425"/>
          </a:xfrm>
        </p:grpSpPr>
        <p:sp>
          <p:nvSpPr>
            <p:cNvPr id="8038" name="Google Shape;8038;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0"/>
          <p:cNvGrpSpPr/>
          <p:nvPr/>
        </p:nvGrpSpPr>
        <p:grpSpPr>
          <a:xfrm>
            <a:off x="853201" y="2251933"/>
            <a:ext cx="360868" cy="367261"/>
            <a:chOff x="-65144125" y="4094450"/>
            <a:chExt cx="311900" cy="317425"/>
          </a:xfrm>
        </p:grpSpPr>
        <p:sp>
          <p:nvSpPr>
            <p:cNvPr id="8041" name="Google Shape;8041;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0"/>
          <p:cNvGrpSpPr/>
          <p:nvPr/>
        </p:nvGrpSpPr>
        <p:grpSpPr>
          <a:xfrm>
            <a:off x="3056770" y="1822628"/>
            <a:ext cx="370645" cy="368042"/>
            <a:chOff x="-63250675" y="3744075"/>
            <a:chExt cx="320350" cy="318100"/>
          </a:xfrm>
        </p:grpSpPr>
        <p:sp>
          <p:nvSpPr>
            <p:cNvPr id="8046" name="Google Shape;8046;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3058462" y="2251933"/>
            <a:ext cx="367261" cy="367261"/>
            <a:chOff x="-63250675" y="4110200"/>
            <a:chExt cx="317425" cy="317425"/>
          </a:xfrm>
        </p:grpSpPr>
        <p:sp>
          <p:nvSpPr>
            <p:cNvPr id="8050" name="Google Shape;8050;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80"/>
          <p:cNvGrpSpPr/>
          <p:nvPr/>
        </p:nvGrpSpPr>
        <p:grpSpPr>
          <a:xfrm>
            <a:off x="1737509" y="2749028"/>
            <a:ext cx="359075" cy="358844"/>
            <a:chOff x="-61351725" y="3372400"/>
            <a:chExt cx="310350" cy="310150"/>
          </a:xfrm>
        </p:grpSpPr>
        <p:sp>
          <p:nvSpPr>
            <p:cNvPr id="8060" name="Google Shape;8060;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0"/>
          <p:cNvGrpSpPr/>
          <p:nvPr/>
        </p:nvGrpSpPr>
        <p:grpSpPr>
          <a:xfrm>
            <a:off x="1733864" y="3212084"/>
            <a:ext cx="366364" cy="333534"/>
            <a:chOff x="-61354875" y="3751050"/>
            <a:chExt cx="316650" cy="288275"/>
          </a:xfrm>
        </p:grpSpPr>
        <p:sp>
          <p:nvSpPr>
            <p:cNvPr id="8064" name="Google Shape;8064;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0"/>
          <p:cNvGrpSpPr/>
          <p:nvPr/>
        </p:nvGrpSpPr>
        <p:grpSpPr>
          <a:xfrm>
            <a:off x="1733864" y="3653724"/>
            <a:ext cx="366364" cy="367290"/>
            <a:chOff x="-61354875" y="4101525"/>
            <a:chExt cx="316650" cy="317450"/>
          </a:xfrm>
        </p:grpSpPr>
        <p:sp>
          <p:nvSpPr>
            <p:cNvPr id="8068" name="Google Shape;8068;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0"/>
          <p:cNvGrpSpPr/>
          <p:nvPr/>
        </p:nvGrpSpPr>
        <p:grpSpPr>
          <a:xfrm>
            <a:off x="3950299" y="2745600"/>
            <a:ext cx="368157" cy="365699"/>
            <a:chOff x="-59470075" y="3308975"/>
            <a:chExt cx="318200" cy="316075"/>
          </a:xfrm>
        </p:grpSpPr>
        <p:sp>
          <p:nvSpPr>
            <p:cNvPr id="8071" name="Google Shape;8071;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0"/>
          <p:cNvGrpSpPr/>
          <p:nvPr/>
        </p:nvGrpSpPr>
        <p:grpSpPr>
          <a:xfrm>
            <a:off x="1295729" y="1381305"/>
            <a:ext cx="367261" cy="364686"/>
            <a:chOff x="-64781025" y="3361050"/>
            <a:chExt cx="317425" cy="315200"/>
          </a:xfrm>
        </p:grpSpPr>
        <p:sp>
          <p:nvSpPr>
            <p:cNvPr id="8081" name="Google Shape;8081;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5" name="Google Shape;8085;p8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8" name="Google Shape;8088;p80"/>
          <p:cNvGrpSpPr/>
          <p:nvPr/>
        </p:nvGrpSpPr>
        <p:grpSpPr>
          <a:xfrm>
            <a:off x="3500129" y="1822744"/>
            <a:ext cx="382765" cy="367810"/>
            <a:chOff x="-62890750" y="3747425"/>
            <a:chExt cx="330825" cy="317900"/>
          </a:xfrm>
        </p:grpSpPr>
        <p:sp>
          <p:nvSpPr>
            <p:cNvPr id="8089" name="Google Shape;8089;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3507881" y="2252381"/>
            <a:ext cx="367261" cy="366364"/>
            <a:chOff x="-62884425" y="4111775"/>
            <a:chExt cx="317425" cy="316650"/>
          </a:xfrm>
        </p:grpSpPr>
        <p:sp>
          <p:nvSpPr>
            <p:cNvPr id="8104" name="Google Shape;8104;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0"/>
          <p:cNvGrpSpPr/>
          <p:nvPr/>
        </p:nvGrpSpPr>
        <p:grpSpPr>
          <a:xfrm>
            <a:off x="2180515" y="2748450"/>
            <a:ext cx="365438" cy="360001"/>
            <a:chOff x="-60991775" y="3376900"/>
            <a:chExt cx="315850" cy="311150"/>
          </a:xfrm>
        </p:grpSpPr>
        <p:sp>
          <p:nvSpPr>
            <p:cNvPr id="8107" name="Google Shape;8107;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0"/>
          <p:cNvGrpSpPr/>
          <p:nvPr/>
        </p:nvGrpSpPr>
        <p:grpSpPr>
          <a:xfrm>
            <a:off x="2180052" y="3199314"/>
            <a:ext cx="366364" cy="359075"/>
            <a:chOff x="-60988625" y="3740800"/>
            <a:chExt cx="316650" cy="310350"/>
          </a:xfrm>
        </p:grpSpPr>
        <p:sp>
          <p:nvSpPr>
            <p:cNvPr id="8111" name="Google Shape;8111;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0"/>
          <p:cNvGrpSpPr/>
          <p:nvPr/>
        </p:nvGrpSpPr>
        <p:grpSpPr>
          <a:xfrm>
            <a:off x="2180052" y="3654765"/>
            <a:ext cx="366364" cy="365207"/>
            <a:chOff x="-60987850" y="4100950"/>
            <a:chExt cx="316650" cy="315650"/>
          </a:xfrm>
        </p:grpSpPr>
        <p:sp>
          <p:nvSpPr>
            <p:cNvPr id="8115" name="Google Shape;8115;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0"/>
          <p:cNvGrpSpPr/>
          <p:nvPr/>
        </p:nvGrpSpPr>
        <p:grpSpPr>
          <a:xfrm>
            <a:off x="3949836" y="3200225"/>
            <a:ext cx="369083" cy="357253"/>
            <a:chOff x="-59447250" y="3706150"/>
            <a:chExt cx="319000" cy="308775"/>
          </a:xfrm>
        </p:grpSpPr>
        <p:sp>
          <p:nvSpPr>
            <p:cNvPr id="8121" name="Google Shape;8121;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0"/>
          <p:cNvGrpSpPr/>
          <p:nvPr/>
        </p:nvGrpSpPr>
        <p:grpSpPr>
          <a:xfrm>
            <a:off x="1738564" y="1381536"/>
            <a:ext cx="368186" cy="364224"/>
            <a:chOff x="-64406125" y="3362225"/>
            <a:chExt cx="318225" cy="314800"/>
          </a:xfrm>
        </p:grpSpPr>
        <p:sp>
          <p:nvSpPr>
            <p:cNvPr id="8126" name="Google Shape;8126;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8" name="Google Shape;8128;p8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9" name="Google Shape;8129;p80"/>
          <p:cNvGrpSpPr/>
          <p:nvPr/>
        </p:nvGrpSpPr>
        <p:grpSpPr>
          <a:xfrm>
            <a:off x="1739027" y="2252381"/>
            <a:ext cx="367261" cy="366364"/>
            <a:chOff x="-64410850" y="4094450"/>
            <a:chExt cx="317425" cy="316650"/>
          </a:xfrm>
        </p:grpSpPr>
        <p:sp>
          <p:nvSpPr>
            <p:cNvPr id="8130" name="Google Shape;8130;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8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0"/>
          <p:cNvGrpSpPr/>
          <p:nvPr/>
        </p:nvGrpSpPr>
        <p:grpSpPr>
          <a:xfrm>
            <a:off x="3960575" y="1822454"/>
            <a:ext cx="365467" cy="368389"/>
            <a:chOff x="-62516625" y="3743175"/>
            <a:chExt cx="315875" cy="318400"/>
          </a:xfrm>
        </p:grpSpPr>
        <p:sp>
          <p:nvSpPr>
            <p:cNvPr id="8135" name="Google Shape;8135;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0"/>
          <p:cNvGrpSpPr/>
          <p:nvPr/>
        </p:nvGrpSpPr>
        <p:grpSpPr>
          <a:xfrm>
            <a:off x="3967415" y="2272426"/>
            <a:ext cx="351786" cy="326274"/>
            <a:chOff x="-62511900" y="4129100"/>
            <a:chExt cx="304050" cy="282000"/>
          </a:xfrm>
        </p:grpSpPr>
        <p:sp>
          <p:nvSpPr>
            <p:cNvPr id="8138" name="Google Shape;8138;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0"/>
          <p:cNvGrpSpPr/>
          <p:nvPr/>
        </p:nvGrpSpPr>
        <p:grpSpPr>
          <a:xfrm>
            <a:off x="2645537" y="2744820"/>
            <a:ext cx="310770" cy="367261"/>
            <a:chOff x="-60597975" y="3367475"/>
            <a:chExt cx="268600" cy="317425"/>
          </a:xfrm>
        </p:grpSpPr>
        <p:sp>
          <p:nvSpPr>
            <p:cNvPr id="8144" name="Google Shape;8144;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8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80"/>
          <p:cNvGrpSpPr/>
          <p:nvPr/>
        </p:nvGrpSpPr>
        <p:grpSpPr>
          <a:xfrm>
            <a:off x="2617740" y="3706136"/>
            <a:ext cx="366364" cy="262465"/>
            <a:chOff x="-60621600" y="4145650"/>
            <a:chExt cx="316650" cy="226850"/>
          </a:xfrm>
        </p:grpSpPr>
        <p:sp>
          <p:nvSpPr>
            <p:cNvPr id="8151" name="Google Shape;8151;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80"/>
          <p:cNvGrpSpPr/>
          <p:nvPr/>
        </p:nvGrpSpPr>
        <p:grpSpPr>
          <a:xfrm>
            <a:off x="3954392" y="3654635"/>
            <a:ext cx="359972" cy="365467"/>
            <a:chOff x="-59400775" y="4084200"/>
            <a:chExt cx="311125" cy="315875"/>
          </a:xfrm>
        </p:grpSpPr>
        <p:sp>
          <p:nvSpPr>
            <p:cNvPr id="8155" name="Google Shape;8155;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2178486" y="1380466"/>
            <a:ext cx="365438" cy="366364"/>
            <a:chOff x="-64044600" y="3360375"/>
            <a:chExt cx="315850" cy="316650"/>
          </a:xfrm>
        </p:grpSpPr>
        <p:sp>
          <p:nvSpPr>
            <p:cNvPr id="8162" name="Google Shape;8162;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0"/>
          <p:cNvGrpSpPr/>
          <p:nvPr/>
        </p:nvGrpSpPr>
        <p:grpSpPr>
          <a:xfrm>
            <a:off x="2204909" y="1823018"/>
            <a:ext cx="312592" cy="367261"/>
            <a:chOff x="-64022550" y="3727425"/>
            <a:chExt cx="270175" cy="317425"/>
          </a:xfrm>
        </p:grpSpPr>
        <p:sp>
          <p:nvSpPr>
            <p:cNvPr id="8166" name="Google Shape;8166;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0"/>
          <p:cNvGrpSpPr/>
          <p:nvPr/>
        </p:nvGrpSpPr>
        <p:grpSpPr>
          <a:xfrm>
            <a:off x="2229047" y="2251918"/>
            <a:ext cx="264317" cy="367290"/>
            <a:chOff x="-64001300" y="4093650"/>
            <a:chExt cx="228450" cy="317450"/>
          </a:xfrm>
        </p:grpSpPr>
        <p:sp>
          <p:nvSpPr>
            <p:cNvPr id="8170" name="Google Shape;8170;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848051" y="2745210"/>
            <a:ext cx="359972" cy="366480"/>
            <a:chOff x="-62148800" y="3377700"/>
            <a:chExt cx="311125" cy="316750"/>
          </a:xfrm>
        </p:grpSpPr>
        <p:sp>
          <p:nvSpPr>
            <p:cNvPr id="8175" name="Google Shape;8175;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0"/>
          <p:cNvGrpSpPr/>
          <p:nvPr/>
        </p:nvGrpSpPr>
        <p:grpSpPr>
          <a:xfrm>
            <a:off x="843958" y="3195207"/>
            <a:ext cx="368157" cy="367290"/>
            <a:chOff x="-62154300" y="3743950"/>
            <a:chExt cx="318200" cy="317450"/>
          </a:xfrm>
        </p:grpSpPr>
        <p:sp>
          <p:nvSpPr>
            <p:cNvPr id="8178" name="Google Shape;8178;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0"/>
          <p:cNvGrpSpPr/>
          <p:nvPr/>
        </p:nvGrpSpPr>
        <p:grpSpPr>
          <a:xfrm>
            <a:off x="843944" y="3654187"/>
            <a:ext cx="368186" cy="366364"/>
            <a:chOff x="-62151950" y="4111775"/>
            <a:chExt cx="318225" cy="316650"/>
          </a:xfrm>
        </p:grpSpPr>
        <p:sp>
          <p:nvSpPr>
            <p:cNvPr id="8181" name="Google Shape;8181;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0"/>
          <p:cNvGrpSpPr/>
          <p:nvPr/>
        </p:nvGrpSpPr>
        <p:grpSpPr>
          <a:xfrm>
            <a:off x="3062568" y="2744733"/>
            <a:ext cx="368157" cy="367434"/>
            <a:chOff x="-60254550" y="3367325"/>
            <a:chExt cx="318200" cy="317575"/>
          </a:xfrm>
        </p:grpSpPr>
        <p:sp>
          <p:nvSpPr>
            <p:cNvPr id="8186" name="Google Shape;8186;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0"/>
          <p:cNvGrpSpPr/>
          <p:nvPr/>
        </p:nvGrpSpPr>
        <p:grpSpPr>
          <a:xfrm>
            <a:off x="3063465" y="3195727"/>
            <a:ext cx="366364" cy="366248"/>
            <a:chOff x="-60255350" y="3733825"/>
            <a:chExt cx="316650" cy="316550"/>
          </a:xfrm>
        </p:grpSpPr>
        <p:sp>
          <p:nvSpPr>
            <p:cNvPr id="8191" name="Google Shape;8191;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0"/>
          <p:cNvGrpSpPr/>
          <p:nvPr/>
        </p:nvGrpSpPr>
        <p:grpSpPr>
          <a:xfrm>
            <a:off x="3091262" y="3654635"/>
            <a:ext cx="310770" cy="365467"/>
            <a:chOff x="-60232500" y="4101525"/>
            <a:chExt cx="268600" cy="315875"/>
          </a:xfrm>
        </p:grpSpPr>
        <p:sp>
          <p:nvSpPr>
            <p:cNvPr id="8199" name="Google Shape;8199;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8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80"/>
          <p:cNvGrpSpPr/>
          <p:nvPr/>
        </p:nvGrpSpPr>
        <p:grpSpPr>
          <a:xfrm>
            <a:off x="2624262" y="1380466"/>
            <a:ext cx="368186" cy="366364"/>
            <a:chOff x="-63679950" y="3360375"/>
            <a:chExt cx="318225" cy="316650"/>
          </a:xfrm>
        </p:grpSpPr>
        <p:sp>
          <p:nvSpPr>
            <p:cNvPr id="8203" name="Google Shape;8203;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7" name="Google Shape;8207;p8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8" name="Google Shape;8208;p80"/>
          <p:cNvGrpSpPr/>
          <p:nvPr/>
        </p:nvGrpSpPr>
        <p:grpSpPr>
          <a:xfrm>
            <a:off x="2622889" y="2251803"/>
            <a:ext cx="370934" cy="367521"/>
            <a:chOff x="-63679950" y="4093450"/>
            <a:chExt cx="320600" cy="317650"/>
          </a:xfrm>
        </p:grpSpPr>
        <p:sp>
          <p:nvSpPr>
            <p:cNvPr id="8209" name="Google Shape;8209;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0"/>
          <p:cNvGrpSpPr/>
          <p:nvPr/>
        </p:nvGrpSpPr>
        <p:grpSpPr>
          <a:xfrm>
            <a:off x="1283006" y="2744805"/>
            <a:ext cx="366364" cy="367290"/>
            <a:chOff x="-61784125" y="3377700"/>
            <a:chExt cx="316650" cy="317450"/>
          </a:xfrm>
        </p:grpSpPr>
        <p:sp>
          <p:nvSpPr>
            <p:cNvPr id="8213" name="Google Shape;8213;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0"/>
          <p:cNvGrpSpPr/>
          <p:nvPr/>
        </p:nvGrpSpPr>
        <p:grpSpPr>
          <a:xfrm>
            <a:off x="1283006" y="3195207"/>
            <a:ext cx="366364" cy="367290"/>
            <a:chOff x="-61783350" y="3743950"/>
            <a:chExt cx="316650" cy="317450"/>
          </a:xfrm>
        </p:grpSpPr>
        <p:sp>
          <p:nvSpPr>
            <p:cNvPr id="8221" name="Google Shape;8221;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3" name="Google Shape;8223;p8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6" name="Google Shape;8226;p80"/>
          <p:cNvGrpSpPr/>
          <p:nvPr/>
        </p:nvGrpSpPr>
        <p:grpSpPr>
          <a:xfrm>
            <a:off x="3504430" y="3655040"/>
            <a:ext cx="369112" cy="364657"/>
            <a:chOff x="-59869425" y="4102225"/>
            <a:chExt cx="319025" cy="315175"/>
          </a:xfrm>
        </p:grpSpPr>
        <p:sp>
          <p:nvSpPr>
            <p:cNvPr id="8227" name="Google Shape;8227;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0"/>
          <p:cNvGrpSpPr/>
          <p:nvPr/>
        </p:nvGrpSpPr>
        <p:grpSpPr>
          <a:xfrm>
            <a:off x="2623233" y="4123862"/>
            <a:ext cx="366364" cy="365467"/>
            <a:chOff x="-59029025" y="3711650"/>
            <a:chExt cx="316650" cy="315875"/>
          </a:xfrm>
        </p:grpSpPr>
        <p:sp>
          <p:nvSpPr>
            <p:cNvPr id="8232" name="Google Shape;8232;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0"/>
          <p:cNvGrpSpPr/>
          <p:nvPr/>
        </p:nvGrpSpPr>
        <p:grpSpPr>
          <a:xfrm>
            <a:off x="4859311" y="1379917"/>
            <a:ext cx="351940" cy="348188"/>
            <a:chOff x="581525" y="3254850"/>
            <a:chExt cx="297750" cy="294575"/>
          </a:xfrm>
        </p:grpSpPr>
        <p:sp>
          <p:nvSpPr>
            <p:cNvPr id="8240" name="Google Shape;8240;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0"/>
          <p:cNvGrpSpPr/>
          <p:nvPr/>
        </p:nvGrpSpPr>
        <p:grpSpPr>
          <a:xfrm>
            <a:off x="4858380" y="1818853"/>
            <a:ext cx="353802" cy="351497"/>
            <a:chOff x="580725" y="3617925"/>
            <a:chExt cx="299325" cy="297375"/>
          </a:xfrm>
        </p:grpSpPr>
        <p:sp>
          <p:nvSpPr>
            <p:cNvPr id="8244" name="Google Shape;8244;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60242" y="2266043"/>
            <a:ext cx="350079" cy="350079"/>
            <a:chOff x="583100" y="3982600"/>
            <a:chExt cx="296175" cy="296175"/>
          </a:xfrm>
        </p:grpSpPr>
        <p:sp>
          <p:nvSpPr>
            <p:cNvPr id="8250" name="Google Shape;8250;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0"/>
          <p:cNvGrpSpPr/>
          <p:nvPr/>
        </p:nvGrpSpPr>
        <p:grpSpPr>
          <a:xfrm>
            <a:off x="7092856" y="1379667"/>
            <a:ext cx="307231" cy="348690"/>
            <a:chOff x="2423775" y="3226875"/>
            <a:chExt cx="259925" cy="295000"/>
          </a:xfrm>
        </p:grpSpPr>
        <p:sp>
          <p:nvSpPr>
            <p:cNvPr id="8258" name="Google Shape;8258;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0"/>
          <p:cNvGrpSpPr/>
          <p:nvPr/>
        </p:nvGrpSpPr>
        <p:grpSpPr>
          <a:xfrm>
            <a:off x="7070043" y="1820952"/>
            <a:ext cx="352857" cy="347301"/>
            <a:chOff x="2404875" y="3592725"/>
            <a:chExt cx="298525" cy="293825"/>
          </a:xfrm>
        </p:grpSpPr>
        <p:sp>
          <p:nvSpPr>
            <p:cNvPr id="8262" name="Google Shape;8262;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0"/>
          <p:cNvGrpSpPr/>
          <p:nvPr/>
        </p:nvGrpSpPr>
        <p:grpSpPr>
          <a:xfrm>
            <a:off x="7070974" y="2266517"/>
            <a:ext cx="350995" cy="349133"/>
            <a:chOff x="2404875" y="3955825"/>
            <a:chExt cx="296950" cy="295375"/>
          </a:xfrm>
        </p:grpSpPr>
        <p:sp>
          <p:nvSpPr>
            <p:cNvPr id="8266" name="Google Shape;8266;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0"/>
          <p:cNvGrpSpPr/>
          <p:nvPr/>
        </p:nvGrpSpPr>
        <p:grpSpPr>
          <a:xfrm>
            <a:off x="5764954" y="2730711"/>
            <a:ext cx="349163" cy="350079"/>
            <a:chOff x="4263650" y="3235150"/>
            <a:chExt cx="295400" cy="296175"/>
          </a:xfrm>
        </p:grpSpPr>
        <p:sp>
          <p:nvSpPr>
            <p:cNvPr id="8271" name="Google Shape;8271;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5762634" y="3189872"/>
            <a:ext cx="353802" cy="327739"/>
            <a:chOff x="4266025" y="3609275"/>
            <a:chExt cx="299325" cy="277275"/>
          </a:xfrm>
        </p:grpSpPr>
        <p:sp>
          <p:nvSpPr>
            <p:cNvPr id="8277" name="Google Shape;8277;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0"/>
          <p:cNvGrpSpPr/>
          <p:nvPr/>
        </p:nvGrpSpPr>
        <p:grpSpPr>
          <a:xfrm>
            <a:off x="5763092" y="3655259"/>
            <a:ext cx="352886" cy="349133"/>
            <a:chOff x="4263650" y="3963700"/>
            <a:chExt cx="298550" cy="295375"/>
          </a:xfrm>
        </p:grpSpPr>
        <p:sp>
          <p:nvSpPr>
            <p:cNvPr id="8280" name="Google Shape;8280;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8041429" y="2730711"/>
            <a:ext cx="226264" cy="350079"/>
            <a:chOff x="6164975" y="3211525"/>
            <a:chExt cx="191425" cy="296175"/>
          </a:xfrm>
        </p:grpSpPr>
        <p:sp>
          <p:nvSpPr>
            <p:cNvPr id="8288" name="Google Shape;8288;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0"/>
          <p:cNvGrpSpPr/>
          <p:nvPr/>
        </p:nvGrpSpPr>
        <p:grpSpPr>
          <a:xfrm>
            <a:off x="5303466" y="1378987"/>
            <a:ext cx="352886" cy="350049"/>
            <a:chOff x="946175" y="3253275"/>
            <a:chExt cx="298550" cy="296150"/>
          </a:xfrm>
        </p:grpSpPr>
        <p:sp>
          <p:nvSpPr>
            <p:cNvPr id="8296" name="Google Shape;8296;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0"/>
          <p:cNvGrpSpPr/>
          <p:nvPr/>
        </p:nvGrpSpPr>
        <p:grpSpPr>
          <a:xfrm>
            <a:off x="5304397" y="1820951"/>
            <a:ext cx="351024" cy="347301"/>
            <a:chOff x="946175" y="3619500"/>
            <a:chExt cx="296975" cy="293825"/>
          </a:xfrm>
        </p:grpSpPr>
        <p:sp>
          <p:nvSpPr>
            <p:cNvPr id="8302" name="Google Shape;8302;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0"/>
          <p:cNvGrpSpPr/>
          <p:nvPr/>
        </p:nvGrpSpPr>
        <p:grpSpPr>
          <a:xfrm>
            <a:off x="5303939" y="2265585"/>
            <a:ext cx="351940" cy="350995"/>
            <a:chOff x="944600" y="3981825"/>
            <a:chExt cx="297750" cy="296950"/>
          </a:xfrm>
        </p:grpSpPr>
        <p:sp>
          <p:nvSpPr>
            <p:cNvPr id="8309" name="Google Shape;8309;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0"/>
          <p:cNvGrpSpPr/>
          <p:nvPr/>
        </p:nvGrpSpPr>
        <p:grpSpPr>
          <a:xfrm>
            <a:off x="7520875" y="1379445"/>
            <a:ext cx="350079" cy="349133"/>
            <a:chOff x="2768750" y="3227275"/>
            <a:chExt cx="296175" cy="295375"/>
          </a:xfrm>
        </p:grpSpPr>
        <p:sp>
          <p:nvSpPr>
            <p:cNvPr id="8314" name="Google Shape;8314;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0"/>
          <p:cNvGrpSpPr/>
          <p:nvPr/>
        </p:nvGrpSpPr>
        <p:grpSpPr>
          <a:xfrm>
            <a:off x="7541826" y="1820317"/>
            <a:ext cx="308177" cy="348572"/>
            <a:chOff x="2786075" y="3591800"/>
            <a:chExt cx="260725" cy="294900"/>
          </a:xfrm>
        </p:grpSpPr>
        <p:sp>
          <p:nvSpPr>
            <p:cNvPr id="8323" name="Google Shape;8323;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0"/>
          <p:cNvGrpSpPr/>
          <p:nvPr/>
        </p:nvGrpSpPr>
        <p:grpSpPr>
          <a:xfrm>
            <a:off x="7582324" y="2266044"/>
            <a:ext cx="227180" cy="350079"/>
            <a:chOff x="2819150" y="3955025"/>
            <a:chExt cx="192200" cy="296175"/>
          </a:xfrm>
        </p:grpSpPr>
        <p:sp>
          <p:nvSpPr>
            <p:cNvPr id="8329" name="Google Shape;8329;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0"/>
          <p:cNvGrpSpPr/>
          <p:nvPr/>
        </p:nvGrpSpPr>
        <p:grpSpPr>
          <a:xfrm>
            <a:off x="6206097" y="2731642"/>
            <a:ext cx="349133" cy="348217"/>
            <a:chOff x="4629125" y="3235150"/>
            <a:chExt cx="295375" cy="294600"/>
          </a:xfrm>
        </p:grpSpPr>
        <p:sp>
          <p:nvSpPr>
            <p:cNvPr id="8334" name="Google Shape;8334;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6206082" y="3179175"/>
            <a:ext cx="349163" cy="349133"/>
            <a:chOff x="4628325" y="3599825"/>
            <a:chExt cx="295400" cy="295375"/>
          </a:xfrm>
        </p:grpSpPr>
        <p:sp>
          <p:nvSpPr>
            <p:cNvPr id="8340" name="Google Shape;8340;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0"/>
          <p:cNvGrpSpPr/>
          <p:nvPr/>
        </p:nvGrpSpPr>
        <p:grpSpPr>
          <a:xfrm>
            <a:off x="6227033" y="3654786"/>
            <a:ext cx="307261" cy="350079"/>
            <a:chOff x="4645650" y="3962900"/>
            <a:chExt cx="259950" cy="296175"/>
          </a:xfrm>
        </p:grpSpPr>
        <p:sp>
          <p:nvSpPr>
            <p:cNvPr id="8353" name="Google Shape;8353;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0"/>
          <p:cNvGrpSpPr/>
          <p:nvPr/>
        </p:nvGrpSpPr>
        <p:grpSpPr>
          <a:xfrm>
            <a:off x="7979994" y="3179648"/>
            <a:ext cx="349133" cy="348188"/>
            <a:chOff x="6143725" y="3582500"/>
            <a:chExt cx="295375" cy="294575"/>
          </a:xfrm>
        </p:grpSpPr>
        <p:sp>
          <p:nvSpPr>
            <p:cNvPr id="8360" name="Google Shape;8360;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0"/>
          <p:cNvGrpSpPr/>
          <p:nvPr/>
        </p:nvGrpSpPr>
        <p:grpSpPr>
          <a:xfrm>
            <a:off x="5748820" y="1378987"/>
            <a:ext cx="350995" cy="350049"/>
            <a:chOff x="1310075" y="3253275"/>
            <a:chExt cx="296950" cy="296150"/>
          </a:xfrm>
        </p:grpSpPr>
        <p:sp>
          <p:nvSpPr>
            <p:cNvPr id="8368" name="Google Shape;8368;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8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2" name="Google Shape;8372;p80"/>
          <p:cNvGrpSpPr/>
          <p:nvPr/>
        </p:nvGrpSpPr>
        <p:grpSpPr>
          <a:xfrm>
            <a:off x="5748347" y="2265246"/>
            <a:ext cx="351941" cy="351675"/>
            <a:chOff x="1310075" y="3980250"/>
            <a:chExt cx="297750" cy="297525"/>
          </a:xfrm>
        </p:grpSpPr>
        <p:sp>
          <p:nvSpPr>
            <p:cNvPr id="8373" name="Google Shape;8373;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0"/>
          <p:cNvGrpSpPr/>
          <p:nvPr/>
        </p:nvGrpSpPr>
        <p:grpSpPr>
          <a:xfrm>
            <a:off x="8013136" y="1379445"/>
            <a:ext cx="266305" cy="349133"/>
            <a:chOff x="3167275" y="3227275"/>
            <a:chExt cx="225300" cy="295375"/>
          </a:xfrm>
        </p:grpSpPr>
        <p:sp>
          <p:nvSpPr>
            <p:cNvPr id="8378" name="Google Shape;8378;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8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80"/>
          <p:cNvGrpSpPr/>
          <p:nvPr/>
        </p:nvGrpSpPr>
        <p:grpSpPr>
          <a:xfrm>
            <a:off x="7970318" y="2266502"/>
            <a:ext cx="351940" cy="349163"/>
            <a:chOff x="3133425" y="3955025"/>
            <a:chExt cx="297750" cy="295400"/>
          </a:xfrm>
        </p:grpSpPr>
        <p:sp>
          <p:nvSpPr>
            <p:cNvPr id="8385" name="Google Shape;8385;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80"/>
          <p:cNvGrpSpPr/>
          <p:nvPr/>
        </p:nvGrpSpPr>
        <p:grpSpPr>
          <a:xfrm>
            <a:off x="6650491" y="2730090"/>
            <a:ext cx="350079" cy="351320"/>
            <a:chOff x="4991425" y="3234750"/>
            <a:chExt cx="296175" cy="297225"/>
          </a:xfrm>
        </p:grpSpPr>
        <p:sp>
          <p:nvSpPr>
            <p:cNvPr id="8389" name="Google Shape;8389;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0"/>
          <p:cNvGrpSpPr/>
          <p:nvPr/>
        </p:nvGrpSpPr>
        <p:grpSpPr>
          <a:xfrm>
            <a:off x="6650491" y="3199653"/>
            <a:ext cx="350079" cy="308177"/>
            <a:chOff x="4991425" y="3617150"/>
            <a:chExt cx="296175" cy="260725"/>
          </a:xfrm>
        </p:grpSpPr>
        <p:sp>
          <p:nvSpPr>
            <p:cNvPr id="8396" name="Google Shape;8396;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0"/>
          <p:cNvGrpSpPr/>
          <p:nvPr/>
        </p:nvGrpSpPr>
        <p:grpSpPr>
          <a:xfrm>
            <a:off x="6727764" y="3655244"/>
            <a:ext cx="195532" cy="349163"/>
            <a:chOff x="5056800" y="3962900"/>
            <a:chExt cx="165425" cy="295400"/>
          </a:xfrm>
        </p:grpSpPr>
        <p:sp>
          <p:nvSpPr>
            <p:cNvPr id="8404" name="Google Shape;8404;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0"/>
          <p:cNvGrpSpPr/>
          <p:nvPr/>
        </p:nvGrpSpPr>
        <p:grpSpPr>
          <a:xfrm>
            <a:off x="7979062" y="3655260"/>
            <a:ext cx="350995" cy="349133"/>
            <a:chOff x="6168925" y="3936925"/>
            <a:chExt cx="296950" cy="295375"/>
          </a:xfrm>
        </p:grpSpPr>
        <p:sp>
          <p:nvSpPr>
            <p:cNvPr id="8408" name="Google Shape;8408;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0"/>
          <p:cNvGrpSpPr/>
          <p:nvPr/>
        </p:nvGrpSpPr>
        <p:grpSpPr>
          <a:xfrm>
            <a:off x="6192781" y="1372332"/>
            <a:ext cx="348188" cy="349133"/>
            <a:chOff x="1674750" y="3254050"/>
            <a:chExt cx="294575" cy="295375"/>
          </a:xfrm>
        </p:grpSpPr>
        <p:sp>
          <p:nvSpPr>
            <p:cNvPr id="8415" name="Google Shape;8415;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0"/>
          <p:cNvGrpSpPr/>
          <p:nvPr/>
        </p:nvGrpSpPr>
        <p:grpSpPr>
          <a:xfrm>
            <a:off x="6207177" y="1820035"/>
            <a:ext cx="319347" cy="349133"/>
            <a:chOff x="1687350" y="3618725"/>
            <a:chExt cx="270175" cy="295375"/>
          </a:xfrm>
        </p:grpSpPr>
        <p:sp>
          <p:nvSpPr>
            <p:cNvPr id="8419" name="Google Shape;8419;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0"/>
          <p:cNvGrpSpPr/>
          <p:nvPr/>
        </p:nvGrpSpPr>
        <p:grpSpPr>
          <a:xfrm>
            <a:off x="6190880" y="2266516"/>
            <a:ext cx="351940" cy="349133"/>
            <a:chOff x="1672375" y="3982600"/>
            <a:chExt cx="297750" cy="295375"/>
          </a:xfrm>
        </p:grpSpPr>
        <p:sp>
          <p:nvSpPr>
            <p:cNvPr id="8423" name="Google Shape;8423;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0"/>
          <p:cNvGrpSpPr/>
          <p:nvPr/>
        </p:nvGrpSpPr>
        <p:grpSpPr>
          <a:xfrm>
            <a:off x="4882872" y="2730711"/>
            <a:ext cx="350079" cy="350079"/>
            <a:chOff x="3497300" y="3227275"/>
            <a:chExt cx="296175" cy="296175"/>
          </a:xfrm>
        </p:grpSpPr>
        <p:sp>
          <p:nvSpPr>
            <p:cNvPr id="8427" name="Google Shape;8427;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0"/>
          <p:cNvGrpSpPr/>
          <p:nvPr/>
        </p:nvGrpSpPr>
        <p:grpSpPr>
          <a:xfrm>
            <a:off x="4883345" y="3180106"/>
            <a:ext cx="349133" cy="347272"/>
            <a:chOff x="3497300" y="3591950"/>
            <a:chExt cx="295375" cy="293800"/>
          </a:xfrm>
        </p:grpSpPr>
        <p:sp>
          <p:nvSpPr>
            <p:cNvPr id="8436" name="Google Shape;8436;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0"/>
          <p:cNvGrpSpPr/>
          <p:nvPr/>
        </p:nvGrpSpPr>
        <p:grpSpPr>
          <a:xfrm>
            <a:off x="4883345" y="3655244"/>
            <a:ext cx="349133" cy="349163"/>
            <a:chOff x="3497300" y="3955025"/>
            <a:chExt cx="295375" cy="295400"/>
          </a:xfrm>
        </p:grpSpPr>
        <p:sp>
          <p:nvSpPr>
            <p:cNvPr id="8445" name="Google Shape;8445;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0"/>
          <p:cNvGrpSpPr/>
          <p:nvPr/>
        </p:nvGrpSpPr>
        <p:grpSpPr>
          <a:xfrm>
            <a:off x="7107917" y="2731435"/>
            <a:ext cx="327739" cy="348631"/>
            <a:chOff x="5364750" y="3235150"/>
            <a:chExt cx="277275" cy="294950"/>
          </a:xfrm>
        </p:grpSpPr>
        <p:sp>
          <p:nvSpPr>
            <p:cNvPr id="8449" name="Google Shape;8449;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0"/>
          <p:cNvGrpSpPr/>
          <p:nvPr/>
        </p:nvGrpSpPr>
        <p:grpSpPr>
          <a:xfrm>
            <a:off x="7096274" y="3177771"/>
            <a:ext cx="351024" cy="351941"/>
            <a:chOff x="5355300" y="3598250"/>
            <a:chExt cx="296975" cy="297750"/>
          </a:xfrm>
        </p:grpSpPr>
        <p:sp>
          <p:nvSpPr>
            <p:cNvPr id="8458" name="Google Shape;8458;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0"/>
          <p:cNvGrpSpPr/>
          <p:nvPr/>
        </p:nvGrpSpPr>
        <p:grpSpPr>
          <a:xfrm>
            <a:off x="7100470" y="3716693"/>
            <a:ext cx="342632" cy="226264"/>
            <a:chOff x="5358450" y="4015675"/>
            <a:chExt cx="289875" cy="191425"/>
          </a:xfrm>
        </p:grpSpPr>
        <p:sp>
          <p:nvSpPr>
            <p:cNvPr id="8467" name="Google Shape;8467;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0"/>
          <p:cNvGrpSpPr/>
          <p:nvPr/>
        </p:nvGrpSpPr>
        <p:grpSpPr>
          <a:xfrm>
            <a:off x="6226953" y="4099224"/>
            <a:ext cx="351024" cy="325464"/>
            <a:chOff x="6543825" y="3202075"/>
            <a:chExt cx="296975" cy="275350"/>
          </a:xfrm>
        </p:grpSpPr>
        <p:sp>
          <p:nvSpPr>
            <p:cNvPr id="8472" name="Google Shape;8472;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0"/>
          <p:cNvGrpSpPr/>
          <p:nvPr/>
        </p:nvGrpSpPr>
        <p:grpSpPr>
          <a:xfrm>
            <a:off x="6633934" y="1378972"/>
            <a:ext cx="350079" cy="350079"/>
            <a:chOff x="2037825" y="3254050"/>
            <a:chExt cx="296175" cy="296175"/>
          </a:xfrm>
        </p:grpSpPr>
        <p:sp>
          <p:nvSpPr>
            <p:cNvPr id="8480" name="Google Shape;8480;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0"/>
          <p:cNvGrpSpPr/>
          <p:nvPr/>
        </p:nvGrpSpPr>
        <p:grpSpPr>
          <a:xfrm>
            <a:off x="6632072" y="1820139"/>
            <a:ext cx="353802" cy="348926"/>
            <a:chOff x="2034675" y="3617925"/>
            <a:chExt cx="299325" cy="295200"/>
          </a:xfrm>
        </p:grpSpPr>
        <p:sp>
          <p:nvSpPr>
            <p:cNvPr id="8487" name="Google Shape;8487;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0"/>
          <p:cNvGrpSpPr/>
          <p:nvPr/>
        </p:nvGrpSpPr>
        <p:grpSpPr>
          <a:xfrm>
            <a:off x="6633934" y="2266516"/>
            <a:ext cx="350079" cy="349133"/>
            <a:chOff x="2037825" y="3981825"/>
            <a:chExt cx="296175" cy="295375"/>
          </a:xfrm>
        </p:grpSpPr>
        <p:sp>
          <p:nvSpPr>
            <p:cNvPr id="8493" name="Google Shape;8493;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0"/>
          <p:cNvGrpSpPr/>
          <p:nvPr/>
        </p:nvGrpSpPr>
        <p:grpSpPr>
          <a:xfrm>
            <a:off x="5318952" y="2762832"/>
            <a:ext cx="350079" cy="285837"/>
            <a:chOff x="3860400" y="3254050"/>
            <a:chExt cx="296175" cy="241825"/>
          </a:xfrm>
        </p:grpSpPr>
        <p:sp>
          <p:nvSpPr>
            <p:cNvPr id="8497" name="Google Shape;8497;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0"/>
          <p:cNvGrpSpPr/>
          <p:nvPr/>
        </p:nvGrpSpPr>
        <p:grpSpPr>
          <a:xfrm>
            <a:off x="5318479" y="3178702"/>
            <a:ext cx="351024" cy="350079"/>
            <a:chOff x="3859600" y="3591950"/>
            <a:chExt cx="296975" cy="296175"/>
          </a:xfrm>
        </p:grpSpPr>
        <p:sp>
          <p:nvSpPr>
            <p:cNvPr id="8505" name="Google Shape;8505;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0"/>
          <p:cNvGrpSpPr/>
          <p:nvPr/>
        </p:nvGrpSpPr>
        <p:grpSpPr>
          <a:xfrm>
            <a:off x="5318952" y="3654786"/>
            <a:ext cx="350079" cy="350079"/>
            <a:chOff x="3860400" y="3955025"/>
            <a:chExt cx="296175" cy="296175"/>
          </a:xfrm>
        </p:grpSpPr>
        <p:sp>
          <p:nvSpPr>
            <p:cNvPr id="8509" name="Google Shape;8509;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0"/>
          <p:cNvGrpSpPr/>
          <p:nvPr/>
        </p:nvGrpSpPr>
        <p:grpSpPr>
          <a:xfrm>
            <a:off x="7534167" y="2731184"/>
            <a:ext cx="355664" cy="349133"/>
            <a:chOff x="5716825" y="3235950"/>
            <a:chExt cx="300900" cy="295375"/>
          </a:xfrm>
        </p:grpSpPr>
        <p:sp>
          <p:nvSpPr>
            <p:cNvPr id="8515" name="Google Shape;8515;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0"/>
          <p:cNvGrpSpPr/>
          <p:nvPr/>
        </p:nvGrpSpPr>
        <p:grpSpPr>
          <a:xfrm>
            <a:off x="7547199" y="3189872"/>
            <a:ext cx="329601" cy="327739"/>
            <a:chOff x="5727850" y="3609275"/>
            <a:chExt cx="278850" cy="277275"/>
          </a:xfrm>
        </p:grpSpPr>
        <p:sp>
          <p:nvSpPr>
            <p:cNvPr id="8520" name="Google Shape;8520;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0"/>
          <p:cNvGrpSpPr/>
          <p:nvPr/>
        </p:nvGrpSpPr>
        <p:grpSpPr>
          <a:xfrm>
            <a:off x="7558383" y="3655259"/>
            <a:ext cx="307231" cy="349133"/>
            <a:chOff x="5736525" y="3963700"/>
            <a:chExt cx="259925" cy="295375"/>
          </a:xfrm>
        </p:grpSpPr>
        <p:sp>
          <p:nvSpPr>
            <p:cNvPr id="8526" name="Google Shape;8526;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0"/>
          <p:cNvGrpSpPr/>
          <p:nvPr/>
        </p:nvGrpSpPr>
        <p:grpSpPr>
          <a:xfrm>
            <a:off x="6649963" y="4104585"/>
            <a:ext cx="351024" cy="350079"/>
            <a:chOff x="6553275" y="3604550"/>
            <a:chExt cx="296975" cy="296175"/>
          </a:xfrm>
        </p:grpSpPr>
        <p:sp>
          <p:nvSpPr>
            <p:cNvPr id="8534" name="Google Shape;8534;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0" name="Google Shape;8540;p8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41" name="Google Shape;8541;p8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45"/>
        <p:cNvGrpSpPr/>
        <p:nvPr/>
      </p:nvGrpSpPr>
      <p:grpSpPr>
        <a:xfrm>
          <a:off x="0" y="0"/>
          <a:ext cx="0" cy="0"/>
          <a:chOff x="0" y="0"/>
          <a:chExt cx="0" cy="0"/>
        </a:xfrm>
      </p:grpSpPr>
      <p:grpSp>
        <p:nvGrpSpPr>
          <p:cNvPr id="8546" name="Google Shape;8546;p81"/>
          <p:cNvGrpSpPr/>
          <p:nvPr/>
        </p:nvGrpSpPr>
        <p:grpSpPr>
          <a:xfrm>
            <a:off x="877057" y="1380546"/>
            <a:ext cx="294401" cy="353645"/>
            <a:chOff x="-35814600" y="3202075"/>
            <a:chExt cx="242625" cy="291450"/>
          </a:xfrm>
        </p:grpSpPr>
        <p:sp>
          <p:nvSpPr>
            <p:cNvPr id="8547" name="Google Shape;8547;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1"/>
          <p:cNvGrpSpPr/>
          <p:nvPr/>
        </p:nvGrpSpPr>
        <p:grpSpPr>
          <a:xfrm>
            <a:off x="847435" y="1821466"/>
            <a:ext cx="353645" cy="353888"/>
            <a:chOff x="-35839800" y="3561025"/>
            <a:chExt cx="291450" cy="291650"/>
          </a:xfrm>
        </p:grpSpPr>
        <p:sp>
          <p:nvSpPr>
            <p:cNvPr id="8555" name="Google Shape;8555;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8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3" name="Google Shape;8563;p81"/>
          <p:cNvGrpSpPr/>
          <p:nvPr/>
        </p:nvGrpSpPr>
        <p:grpSpPr>
          <a:xfrm>
            <a:off x="3084980" y="1380546"/>
            <a:ext cx="353645" cy="353645"/>
            <a:chOff x="-34003850" y="3227275"/>
            <a:chExt cx="291450" cy="291450"/>
          </a:xfrm>
        </p:grpSpPr>
        <p:sp>
          <p:nvSpPr>
            <p:cNvPr id="8564" name="Google Shape;8564;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3084510" y="1821238"/>
            <a:ext cx="354586" cy="354343"/>
            <a:chOff x="-34004625" y="3585850"/>
            <a:chExt cx="292225" cy="292025"/>
          </a:xfrm>
        </p:grpSpPr>
        <p:sp>
          <p:nvSpPr>
            <p:cNvPr id="8570" name="Google Shape;8570;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3084025" y="2256439"/>
            <a:ext cx="355557" cy="354616"/>
            <a:chOff x="-34005425" y="3945575"/>
            <a:chExt cx="293025" cy="292250"/>
          </a:xfrm>
        </p:grpSpPr>
        <p:sp>
          <p:nvSpPr>
            <p:cNvPr id="8576" name="Google Shape;8576;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1731124" y="2729615"/>
            <a:ext cx="358408" cy="355557"/>
            <a:chOff x="-32174975" y="3192625"/>
            <a:chExt cx="295375" cy="293025"/>
          </a:xfrm>
        </p:grpSpPr>
        <p:sp>
          <p:nvSpPr>
            <p:cNvPr id="8580" name="Google Shape;8580;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4" name="Google Shape;8584;p8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81"/>
          <p:cNvGrpSpPr/>
          <p:nvPr/>
        </p:nvGrpSpPr>
        <p:grpSpPr>
          <a:xfrm>
            <a:off x="3970274" y="2730570"/>
            <a:ext cx="354586" cy="353645"/>
            <a:chOff x="-30345325" y="3184750"/>
            <a:chExt cx="292225" cy="291450"/>
          </a:xfrm>
        </p:grpSpPr>
        <p:sp>
          <p:nvSpPr>
            <p:cNvPr id="8587" name="Google Shape;8587;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1295026" y="1380546"/>
            <a:ext cx="353645" cy="353645"/>
            <a:chOff x="-35481425" y="3202075"/>
            <a:chExt cx="291450" cy="291450"/>
          </a:xfrm>
        </p:grpSpPr>
        <p:sp>
          <p:nvSpPr>
            <p:cNvPr id="8593" name="Google Shape;8593;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1294556" y="1822072"/>
            <a:ext cx="354586" cy="352675"/>
            <a:chOff x="-35482200" y="3561225"/>
            <a:chExt cx="292225" cy="290650"/>
          </a:xfrm>
        </p:grpSpPr>
        <p:sp>
          <p:nvSpPr>
            <p:cNvPr id="8601" name="Google Shape;8601;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1"/>
          <p:cNvGrpSpPr/>
          <p:nvPr/>
        </p:nvGrpSpPr>
        <p:grpSpPr>
          <a:xfrm>
            <a:off x="1295026" y="2256940"/>
            <a:ext cx="353645" cy="353615"/>
            <a:chOff x="-35481425" y="3919600"/>
            <a:chExt cx="291450" cy="291425"/>
          </a:xfrm>
        </p:grpSpPr>
        <p:sp>
          <p:nvSpPr>
            <p:cNvPr id="8605" name="Google Shape;8605;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3530661" y="1381031"/>
            <a:ext cx="357468" cy="352675"/>
            <a:chOff x="-33645475" y="3228075"/>
            <a:chExt cx="294600" cy="290650"/>
          </a:xfrm>
        </p:grpSpPr>
        <p:sp>
          <p:nvSpPr>
            <p:cNvPr id="8614" name="Google Shape;8614;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1"/>
          <p:cNvGrpSpPr/>
          <p:nvPr/>
        </p:nvGrpSpPr>
        <p:grpSpPr>
          <a:xfrm>
            <a:off x="3531631" y="1821116"/>
            <a:ext cx="355526" cy="354586"/>
            <a:chOff x="-33646250" y="3586425"/>
            <a:chExt cx="293000" cy="292225"/>
          </a:xfrm>
        </p:grpSpPr>
        <p:sp>
          <p:nvSpPr>
            <p:cNvPr id="8622" name="Google Shape;8622;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1"/>
          <p:cNvGrpSpPr/>
          <p:nvPr/>
        </p:nvGrpSpPr>
        <p:grpSpPr>
          <a:xfrm>
            <a:off x="3532101" y="2255969"/>
            <a:ext cx="354586" cy="355557"/>
            <a:chOff x="-33645475" y="3944800"/>
            <a:chExt cx="292225" cy="293025"/>
          </a:xfrm>
        </p:grpSpPr>
        <p:sp>
          <p:nvSpPr>
            <p:cNvPr id="8625" name="Google Shape;8625;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1"/>
          <p:cNvGrpSpPr/>
          <p:nvPr/>
        </p:nvGrpSpPr>
        <p:grpSpPr>
          <a:xfrm>
            <a:off x="2185320" y="2729706"/>
            <a:ext cx="352675" cy="355375"/>
            <a:chOff x="-31809525" y="3192625"/>
            <a:chExt cx="290650" cy="292875"/>
          </a:xfrm>
        </p:grpSpPr>
        <p:sp>
          <p:nvSpPr>
            <p:cNvPr id="8636" name="Google Shape;8636;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1"/>
          <p:cNvGrpSpPr/>
          <p:nvPr/>
        </p:nvGrpSpPr>
        <p:grpSpPr>
          <a:xfrm>
            <a:off x="2184835" y="3200258"/>
            <a:ext cx="353645" cy="355557"/>
            <a:chOff x="-31811100" y="3550975"/>
            <a:chExt cx="291450" cy="293025"/>
          </a:xfrm>
        </p:grpSpPr>
        <p:sp>
          <p:nvSpPr>
            <p:cNvPr id="8641" name="Google Shape;8641;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1"/>
          <p:cNvGrpSpPr/>
          <p:nvPr/>
        </p:nvGrpSpPr>
        <p:grpSpPr>
          <a:xfrm>
            <a:off x="2178631" y="3664562"/>
            <a:ext cx="366052" cy="356831"/>
            <a:chOff x="-31817400" y="3910025"/>
            <a:chExt cx="301675" cy="294075"/>
          </a:xfrm>
        </p:grpSpPr>
        <p:sp>
          <p:nvSpPr>
            <p:cNvPr id="8649" name="Google Shape;8649;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1"/>
          <p:cNvGrpSpPr/>
          <p:nvPr/>
        </p:nvGrpSpPr>
        <p:grpSpPr>
          <a:xfrm>
            <a:off x="3970259" y="3200743"/>
            <a:ext cx="354616" cy="354586"/>
            <a:chOff x="-30354000" y="3569100"/>
            <a:chExt cx="292250" cy="292225"/>
          </a:xfrm>
        </p:grpSpPr>
        <p:sp>
          <p:nvSpPr>
            <p:cNvPr id="8653" name="Google Shape;8653;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1"/>
          <p:cNvGrpSpPr/>
          <p:nvPr/>
        </p:nvGrpSpPr>
        <p:grpSpPr>
          <a:xfrm>
            <a:off x="1748837" y="1380546"/>
            <a:ext cx="342148" cy="353645"/>
            <a:chOff x="-35118325" y="3202075"/>
            <a:chExt cx="281975" cy="291450"/>
          </a:xfrm>
        </p:grpSpPr>
        <p:sp>
          <p:nvSpPr>
            <p:cNvPr id="8660" name="Google Shape;8660;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1"/>
          <p:cNvGrpSpPr/>
          <p:nvPr/>
        </p:nvGrpSpPr>
        <p:grpSpPr>
          <a:xfrm>
            <a:off x="1742618" y="1821799"/>
            <a:ext cx="354586" cy="353221"/>
            <a:chOff x="-35123050" y="3561225"/>
            <a:chExt cx="292225" cy="291100"/>
          </a:xfrm>
        </p:grpSpPr>
        <p:sp>
          <p:nvSpPr>
            <p:cNvPr id="8665" name="Google Shape;8665;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1"/>
          <p:cNvGrpSpPr/>
          <p:nvPr/>
        </p:nvGrpSpPr>
        <p:grpSpPr>
          <a:xfrm>
            <a:off x="1784677" y="2256940"/>
            <a:ext cx="270467" cy="353615"/>
            <a:chOff x="-35089175" y="3919600"/>
            <a:chExt cx="222900" cy="291425"/>
          </a:xfrm>
        </p:grpSpPr>
        <p:sp>
          <p:nvSpPr>
            <p:cNvPr id="8668" name="Google Shape;8668;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1"/>
          <p:cNvGrpSpPr/>
          <p:nvPr/>
        </p:nvGrpSpPr>
        <p:grpSpPr>
          <a:xfrm>
            <a:off x="3981673" y="1380303"/>
            <a:ext cx="336445" cy="354131"/>
            <a:chOff x="-33277650" y="3226875"/>
            <a:chExt cx="277275" cy="291850"/>
          </a:xfrm>
        </p:grpSpPr>
        <p:sp>
          <p:nvSpPr>
            <p:cNvPr id="8671" name="Google Shape;8671;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1"/>
          <p:cNvGrpSpPr/>
          <p:nvPr/>
        </p:nvGrpSpPr>
        <p:grpSpPr>
          <a:xfrm>
            <a:off x="3973073" y="1821587"/>
            <a:ext cx="353645" cy="353645"/>
            <a:chOff x="-33286325" y="3586425"/>
            <a:chExt cx="291450" cy="291450"/>
          </a:xfrm>
        </p:grpSpPr>
        <p:sp>
          <p:nvSpPr>
            <p:cNvPr id="8679" name="Google Shape;8679;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1"/>
          <p:cNvGrpSpPr/>
          <p:nvPr/>
        </p:nvGrpSpPr>
        <p:grpSpPr>
          <a:xfrm>
            <a:off x="3973073" y="2255969"/>
            <a:ext cx="353645" cy="355557"/>
            <a:chOff x="-33286325" y="3944800"/>
            <a:chExt cx="291450" cy="293025"/>
          </a:xfrm>
        </p:grpSpPr>
        <p:sp>
          <p:nvSpPr>
            <p:cNvPr id="8685" name="Google Shape;8685;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1"/>
          <p:cNvGrpSpPr/>
          <p:nvPr/>
        </p:nvGrpSpPr>
        <p:grpSpPr>
          <a:xfrm>
            <a:off x="2631470" y="2729129"/>
            <a:ext cx="353645" cy="356527"/>
            <a:chOff x="-31452725" y="3191825"/>
            <a:chExt cx="291450" cy="293825"/>
          </a:xfrm>
        </p:grpSpPr>
        <p:sp>
          <p:nvSpPr>
            <p:cNvPr id="8690" name="Google Shape;8690;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1"/>
          <p:cNvGrpSpPr/>
          <p:nvPr/>
        </p:nvGrpSpPr>
        <p:grpSpPr>
          <a:xfrm>
            <a:off x="2631000" y="3200744"/>
            <a:ext cx="354586" cy="354586"/>
            <a:chOff x="-31452725" y="3551775"/>
            <a:chExt cx="292225" cy="292225"/>
          </a:xfrm>
        </p:grpSpPr>
        <p:sp>
          <p:nvSpPr>
            <p:cNvPr id="8695" name="Google Shape;8695;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1"/>
          <p:cNvGrpSpPr/>
          <p:nvPr/>
        </p:nvGrpSpPr>
        <p:grpSpPr>
          <a:xfrm>
            <a:off x="2629559" y="3664729"/>
            <a:ext cx="357468" cy="356497"/>
            <a:chOff x="-31455100" y="3909350"/>
            <a:chExt cx="294600" cy="293800"/>
          </a:xfrm>
        </p:grpSpPr>
        <p:sp>
          <p:nvSpPr>
            <p:cNvPr id="8700" name="Google Shape;8700;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1"/>
          <p:cNvGrpSpPr/>
          <p:nvPr/>
        </p:nvGrpSpPr>
        <p:grpSpPr>
          <a:xfrm>
            <a:off x="3970744" y="3665684"/>
            <a:ext cx="353645" cy="354586"/>
            <a:chOff x="-30345325" y="3918800"/>
            <a:chExt cx="291450" cy="292225"/>
          </a:xfrm>
        </p:grpSpPr>
        <p:sp>
          <p:nvSpPr>
            <p:cNvPr id="8703" name="Google Shape;8703;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1"/>
          <p:cNvGrpSpPr/>
          <p:nvPr/>
        </p:nvGrpSpPr>
        <p:grpSpPr>
          <a:xfrm>
            <a:off x="2200736" y="1380546"/>
            <a:ext cx="332593" cy="353645"/>
            <a:chOff x="-34755225" y="3202075"/>
            <a:chExt cx="274100" cy="291450"/>
          </a:xfrm>
        </p:grpSpPr>
        <p:sp>
          <p:nvSpPr>
            <p:cNvPr id="8709" name="Google Shape;8709;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1"/>
          <p:cNvGrpSpPr/>
          <p:nvPr/>
        </p:nvGrpSpPr>
        <p:grpSpPr>
          <a:xfrm>
            <a:off x="2190209" y="1821587"/>
            <a:ext cx="353645" cy="353645"/>
            <a:chOff x="-34763900" y="3561225"/>
            <a:chExt cx="291450" cy="291450"/>
          </a:xfrm>
        </p:grpSpPr>
        <p:sp>
          <p:nvSpPr>
            <p:cNvPr id="8717" name="Google Shape;8717;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0" name="Google Shape;8720;p8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1" name="Google Shape;8721;p81"/>
          <p:cNvGrpSpPr/>
          <p:nvPr/>
        </p:nvGrpSpPr>
        <p:grpSpPr>
          <a:xfrm>
            <a:off x="845106" y="2730099"/>
            <a:ext cx="354586" cy="354586"/>
            <a:chOff x="-32927950" y="3227275"/>
            <a:chExt cx="292225" cy="292225"/>
          </a:xfrm>
        </p:grpSpPr>
        <p:sp>
          <p:nvSpPr>
            <p:cNvPr id="8722" name="Google Shape;8722;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1"/>
          <p:cNvGrpSpPr/>
          <p:nvPr/>
        </p:nvGrpSpPr>
        <p:grpSpPr>
          <a:xfrm>
            <a:off x="844621" y="3201213"/>
            <a:ext cx="355557" cy="353645"/>
            <a:chOff x="-32927950" y="3586425"/>
            <a:chExt cx="293025" cy="291450"/>
          </a:xfrm>
        </p:grpSpPr>
        <p:sp>
          <p:nvSpPr>
            <p:cNvPr id="8728" name="Google Shape;8728;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1"/>
          <p:cNvGrpSpPr/>
          <p:nvPr/>
        </p:nvGrpSpPr>
        <p:grpSpPr>
          <a:xfrm>
            <a:off x="845106" y="3665198"/>
            <a:ext cx="354586" cy="355557"/>
            <a:chOff x="-32927950" y="3944800"/>
            <a:chExt cx="292225" cy="293025"/>
          </a:xfrm>
        </p:grpSpPr>
        <p:sp>
          <p:nvSpPr>
            <p:cNvPr id="8734" name="Google Shape;8734;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1"/>
          <p:cNvGrpSpPr/>
          <p:nvPr/>
        </p:nvGrpSpPr>
        <p:grpSpPr>
          <a:xfrm>
            <a:off x="3073898" y="2730449"/>
            <a:ext cx="354586" cy="353888"/>
            <a:chOff x="-31094350" y="3194000"/>
            <a:chExt cx="292225" cy="291650"/>
          </a:xfrm>
        </p:grpSpPr>
        <p:sp>
          <p:nvSpPr>
            <p:cNvPr id="8744" name="Google Shape;8744;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1"/>
          <p:cNvGrpSpPr/>
          <p:nvPr/>
        </p:nvGrpSpPr>
        <p:grpSpPr>
          <a:xfrm>
            <a:off x="3074368" y="3200941"/>
            <a:ext cx="353645" cy="354191"/>
            <a:chOff x="-31093575" y="3552550"/>
            <a:chExt cx="291450" cy="291900"/>
          </a:xfrm>
        </p:grpSpPr>
        <p:sp>
          <p:nvSpPr>
            <p:cNvPr id="8753" name="Google Shape;8753;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1"/>
          <p:cNvGrpSpPr/>
          <p:nvPr/>
        </p:nvGrpSpPr>
        <p:grpSpPr>
          <a:xfrm>
            <a:off x="3074368" y="3666169"/>
            <a:ext cx="353645" cy="353615"/>
            <a:chOff x="-31093575" y="3911725"/>
            <a:chExt cx="291450" cy="291425"/>
          </a:xfrm>
        </p:grpSpPr>
        <p:sp>
          <p:nvSpPr>
            <p:cNvPr id="8758" name="Google Shape;8758;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1"/>
          <p:cNvGrpSpPr/>
          <p:nvPr/>
        </p:nvGrpSpPr>
        <p:grpSpPr>
          <a:xfrm>
            <a:off x="2183798" y="4123136"/>
            <a:ext cx="356497" cy="354586"/>
            <a:chOff x="-29946000" y="3183175"/>
            <a:chExt cx="293800" cy="292225"/>
          </a:xfrm>
        </p:grpSpPr>
        <p:sp>
          <p:nvSpPr>
            <p:cNvPr id="8761" name="Google Shape;8761;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1"/>
          <p:cNvGrpSpPr/>
          <p:nvPr/>
        </p:nvGrpSpPr>
        <p:grpSpPr>
          <a:xfrm>
            <a:off x="2628330" y="1380289"/>
            <a:ext cx="358408" cy="354161"/>
            <a:chOff x="-34408675" y="3202075"/>
            <a:chExt cx="295375" cy="291875"/>
          </a:xfrm>
        </p:grpSpPr>
        <p:sp>
          <p:nvSpPr>
            <p:cNvPr id="8768" name="Google Shape;8768;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1"/>
          <p:cNvGrpSpPr/>
          <p:nvPr/>
        </p:nvGrpSpPr>
        <p:grpSpPr>
          <a:xfrm>
            <a:off x="2630241" y="1820283"/>
            <a:ext cx="354586" cy="356254"/>
            <a:chOff x="-34405525" y="3558075"/>
            <a:chExt cx="292225" cy="293600"/>
          </a:xfrm>
        </p:grpSpPr>
        <p:sp>
          <p:nvSpPr>
            <p:cNvPr id="8773" name="Google Shape;8773;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1"/>
          <p:cNvGrpSpPr/>
          <p:nvPr/>
        </p:nvGrpSpPr>
        <p:grpSpPr>
          <a:xfrm>
            <a:off x="2629755" y="2256940"/>
            <a:ext cx="355557" cy="353615"/>
            <a:chOff x="-34406325" y="3919600"/>
            <a:chExt cx="293025" cy="291425"/>
          </a:xfrm>
        </p:grpSpPr>
        <p:sp>
          <p:nvSpPr>
            <p:cNvPr id="8777" name="Google Shape;8777;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1"/>
          <p:cNvGrpSpPr/>
          <p:nvPr/>
        </p:nvGrpSpPr>
        <p:grpSpPr>
          <a:xfrm>
            <a:off x="1293653" y="2736303"/>
            <a:ext cx="353645" cy="342179"/>
            <a:chOff x="-32568800" y="3232000"/>
            <a:chExt cx="291450" cy="282000"/>
          </a:xfrm>
        </p:grpSpPr>
        <p:sp>
          <p:nvSpPr>
            <p:cNvPr id="8785" name="Google Shape;8785;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1"/>
          <p:cNvGrpSpPr/>
          <p:nvPr/>
        </p:nvGrpSpPr>
        <p:grpSpPr>
          <a:xfrm>
            <a:off x="1293183" y="3201213"/>
            <a:ext cx="354586" cy="353645"/>
            <a:chOff x="-32569575" y="3586425"/>
            <a:chExt cx="292225" cy="291450"/>
          </a:xfrm>
        </p:grpSpPr>
        <p:sp>
          <p:nvSpPr>
            <p:cNvPr id="8788" name="Google Shape;8788;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1"/>
          <p:cNvGrpSpPr/>
          <p:nvPr/>
        </p:nvGrpSpPr>
        <p:grpSpPr>
          <a:xfrm>
            <a:off x="1284098" y="3665805"/>
            <a:ext cx="372756" cy="354343"/>
            <a:chOff x="-32576675" y="3944600"/>
            <a:chExt cx="307200" cy="292025"/>
          </a:xfrm>
        </p:grpSpPr>
        <p:sp>
          <p:nvSpPr>
            <p:cNvPr id="8791" name="Google Shape;8791;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1"/>
          <p:cNvGrpSpPr/>
          <p:nvPr/>
        </p:nvGrpSpPr>
        <p:grpSpPr>
          <a:xfrm>
            <a:off x="3529065" y="2730100"/>
            <a:ext cx="354586" cy="354586"/>
            <a:chOff x="-30735200" y="3192625"/>
            <a:chExt cx="292225" cy="292225"/>
          </a:xfrm>
        </p:grpSpPr>
        <p:sp>
          <p:nvSpPr>
            <p:cNvPr id="8794" name="Google Shape;8794;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1"/>
          <p:cNvGrpSpPr/>
          <p:nvPr/>
        </p:nvGrpSpPr>
        <p:grpSpPr>
          <a:xfrm>
            <a:off x="3529065" y="3201532"/>
            <a:ext cx="354586" cy="353008"/>
            <a:chOff x="-30735200" y="3552550"/>
            <a:chExt cx="292225" cy="290925"/>
          </a:xfrm>
        </p:grpSpPr>
        <p:sp>
          <p:nvSpPr>
            <p:cNvPr id="8802" name="Google Shape;8802;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1"/>
          <p:cNvGrpSpPr/>
          <p:nvPr/>
        </p:nvGrpSpPr>
        <p:grpSpPr>
          <a:xfrm>
            <a:off x="3529065" y="3666154"/>
            <a:ext cx="354586" cy="353645"/>
            <a:chOff x="-30735200" y="3910925"/>
            <a:chExt cx="292225" cy="291450"/>
          </a:xfrm>
        </p:grpSpPr>
        <p:sp>
          <p:nvSpPr>
            <p:cNvPr id="8805" name="Google Shape;8805;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8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81"/>
          <p:cNvGrpSpPr/>
          <p:nvPr/>
        </p:nvGrpSpPr>
        <p:grpSpPr>
          <a:xfrm>
            <a:off x="4882910" y="1379021"/>
            <a:ext cx="358971" cy="359224"/>
            <a:chOff x="-57956275" y="3197925"/>
            <a:chExt cx="319000" cy="319225"/>
          </a:xfrm>
        </p:grpSpPr>
        <p:sp>
          <p:nvSpPr>
            <p:cNvPr id="8809" name="Google Shape;8809;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81"/>
          <p:cNvGrpSpPr/>
          <p:nvPr/>
        </p:nvGrpSpPr>
        <p:grpSpPr>
          <a:xfrm>
            <a:off x="4905064" y="1835446"/>
            <a:ext cx="314662" cy="358971"/>
            <a:chOff x="-57940525" y="3590375"/>
            <a:chExt cx="279625" cy="319000"/>
          </a:xfrm>
        </p:grpSpPr>
        <p:sp>
          <p:nvSpPr>
            <p:cNvPr id="8817" name="Google Shape;8817;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1"/>
          <p:cNvGrpSpPr/>
          <p:nvPr/>
        </p:nvGrpSpPr>
        <p:grpSpPr>
          <a:xfrm>
            <a:off x="4875945" y="2276817"/>
            <a:ext cx="358099" cy="358999"/>
            <a:chOff x="-57959425" y="3982600"/>
            <a:chExt cx="318225" cy="319025"/>
          </a:xfrm>
        </p:grpSpPr>
        <p:sp>
          <p:nvSpPr>
            <p:cNvPr id="8823" name="Google Shape;8823;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1"/>
          <p:cNvGrpSpPr/>
          <p:nvPr/>
        </p:nvGrpSpPr>
        <p:grpSpPr>
          <a:xfrm>
            <a:off x="7076112" y="1380146"/>
            <a:ext cx="357226" cy="357226"/>
            <a:chOff x="-55987225" y="3198925"/>
            <a:chExt cx="317450" cy="317450"/>
          </a:xfrm>
        </p:grpSpPr>
        <p:sp>
          <p:nvSpPr>
            <p:cNvPr id="8828" name="Google Shape;8828;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7076112" y="1836178"/>
            <a:ext cx="357226" cy="357367"/>
            <a:chOff x="-55987225" y="3591025"/>
            <a:chExt cx="317450" cy="317575"/>
          </a:xfrm>
        </p:grpSpPr>
        <p:sp>
          <p:nvSpPr>
            <p:cNvPr id="8833" name="Google Shape;8833;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1"/>
          <p:cNvGrpSpPr/>
          <p:nvPr/>
        </p:nvGrpSpPr>
        <p:grpSpPr>
          <a:xfrm>
            <a:off x="7090027" y="2276817"/>
            <a:ext cx="358999" cy="358999"/>
            <a:chOff x="-55988800" y="3982600"/>
            <a:chExt cx="319025" cy="319025"/>
          </a:xfrm>
        </p:grpSpPr>
        <p:sp>
          <p:nvSpPr>
            <p:cNvPr id="8839" name="Google Shape;8839;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1"/>
          <p:cNvGrpSpPr/>
          <p:nvPr/>
        </p:nvGrpSpPr>
        <p:grpSpPr>
          <a:xfrm>
            <a:off x="5748546" y="2734774"/>
            <a:ext cx="356326" cy="358971"/>
            <a:chOff x="-54026025" y="3192625"/>
            <a:chExt cx="316650" cy="319000"/>
          </a:xfrm>
        </p:grpSpPr>
        <p:sp>
          <p:nvSpPr>
            <p:cNvPr id="8845" name="Google Shape;8845;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5768492" y="3205748"/>
            <a:ext cx="316434" cy="358099"/>
            <a:chOff x="-54007925" y="3584850"/>
            <a:chExt cx="281200" cy="318225"/>
          </a:xfrm>
        </p:grpSpPr>
        <p:sp>
          <p:nvSpPr>
            <p:cNvPr id="8854" name="Google Shape;8854;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1"/>
          <p:cNvGrpSpPr/>
          <p:nvPr/>
        </p:nvGrpSpPr>
        <p:grpSpPr>
          <a:xfrm>
            <a:off x="5768492" y="3667633"/>
            <a:ext cx="316434" cy="358914"/>
            <a:chOff x="-54007925" y="3975575"/>
            <a:chExt cx="281200" cy="318950"/>
          </a:xfrm>
        </p:grpSpPr>
        <p:sp>
          <p:nvSpPr>
            <p:cNvPr id="8861" name="Google Shape;8861;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1"/>
          <p:cNvGrpSpPr/>
          <p:nvPr/>
        </p:nvGrpSpPr>
        <p:grpSpPr>
          <a:xfrm>
            <a:off x="8003359" y="2752104"/>
            <a:ext cx="274770" cy="358492"/>
            <a:chOff x="-52005775" y="3208025"/>
            <a:chExt cx="244175" cy="318575"/>
          </a:xfrm>
        </p:grpSpPr>
        <p:sp>
          <p:nvSpPr>
            <p:cNvPr id="8866" name="Google Shape;8866;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1"/>
          <p:cNvGrpSpPr/>
          <p:nvPr/>
        </p:nvGrpSpPr>
        <p:grpSpPr>
          <a:xfrm>
            <a:off x="5309825" y="1380146"/>
            <a:ext cx="358099" cy="358099"/>
            <a:chOff x="-57568775" y="3198925"/>
            <a:chExt cx="318225" cy="318225"/>
          </a:xfrm>
        </p:grpSpPr>
        <p:sp>
          <p:nvSpPr>
            <p:cNvPr id="8878" name="Google Shape;8878;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1"/>
          <p:cNvGrpSpPr/>
          <p:nvPr/>
        </p:nvGrpSpPr>
        <p:grpSpPr>
          <a:xfrm>
            <a:off x="5331543" y="1835446"/>
            <a:ext cx="314662" cy="358099"/>
            <a:chOff x="-57549075" y="3590375"/>
            <a:chExt cx="279625" cy="318225"/>
          </a:xfrm>
        </p:grpSpPr>
        <p:sp>
          <p:nvSpPr>
            <p:cNvPr id="8885" name="Google Shape;8885;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5323740" y="2276817"/>
            <a:ext cx="359871" cy="359871"/>
            <a:chOff x="-57570350" y="3982600"/>
            <a:chExt cx="319800" cy="319800"/>
          </a:xfrm>
        </p:grpSpPr>
        <p:sp>
          <p:nvSpPr>
            <p:cNvPr id="8890" name="Google Shape;8890;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1"/>
          <p:cNvGrpSpPr/>
          <p:nvPr/>
        </p:nvGrpSpPr>
        <p:grpSpPr>
          <a:xfrm>
            <a:off x="7538779" y="1379246"/>
            <a:ext cx="314662" cy="358999"/>
            <a:chOff x="-55576850" y="3198125"/>
            <a:chExt cx="279625" cy="319025"/>
          </a:xfrm>
        </p:grpSpPr>
        <p:sp>
          <p:nvSpPr>
            <p:cNvPr id="8895" name="Google Shape;8895;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1"/>
          <p:cNvGrpSpPr/>
          <p:nvPr/>
        </p:nvGrpSpPr>
        <p:grpSpPr>
          <a:xfrm>
            <a:off x="7516174" y="1835221"/>
            <a:ext cx="359871" cy="358324"/>
            <a:chOff x="-55596550" y="3590175"/>
            <a:chExt cx="319800" cy="318425"/>
          </a:xfrm>
        </p:grpSpPr>
        <p:sp>
          <p:nvSpPr>
            <p:cNvPr id="8900" name="Google Shape;8900;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1"/>
          <p:cNvGrpSpPr/>
          <p:nvPr/>
        </p:nvGrpSpPr>
        <p:grpSpPr>
          <a:xfrm>
            <a:off x="7531412" y="2276564"/>
            <a:ext cx="358999" cy="359252"/>
            <a:chOff x="-55595775" y="3982375"/>
            <a:chExt cx="319025" cy="319250"/>
          </a:xfrm>
        </p:grpSpPr>
        <p:sp>
          <p:nvSpPr>
            <p:cNvPr id="8905" name="Google Shape;8905;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1"/>
          <p:cNvGrpSpPr/>
          <p:nvPr/>
        </p:nvGrpSpPr>
        <p:grpSpPr>
          <a:xfrm>
            <a:off x="6188595" y="2734774"/>
            <a:ext cx="358999" cy="358099"/>
            <a:chOff x="-53635375" y="3192625"/>
            <a:chExt cx="319025" cy="318225"/>
          </a:xfrm>
        </p:grpSpPr>
        <p:sp>
          <p:nvSpPr>
            <p:cNvPr id="8912" name="Google Shape;8912;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1"/>
          <p:cNvGrpSpPr/>
          <p:nvPr/>
        </p:nvGrpSpPr>
        <p:grpSpPr>
          <a:xfrm>
            <a:off x="6210763" y="3205748"/>
            <a:ext cx="314662" cy="358999"/>
            <a:chOff x="-53615675" y="3584850"/>
            <a:chExt cx="279625" cy="319025"/>
          </a:xfrm>
        </p:grpSpPr>
        <p:sp>
          <p:nvSpPr>
            <p:cNvPr id="8916" name="Google Shape;8916;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1"/>
          <p:cNvGrpSpPr/>
          <p:nvPr/>
        </p:nvGrpSpPr>
        <p:grpSpPr>
          <a:xfrm>
            <a:off x="6188609" y="3668674"/>
            <a:ext cx="358971" cy="357874"/>
            <a:chOff x="-53634575" y="3976500"/>
            <a:chExt cx="319000" cy="318025"/>
          </a:xfrm>
        </p:grpSpPr>
        <p:sp>
          <p:nvSpPr>
            <p:cNvPr id="8920" name="Google Shape;8920;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1"/>
          <p:cNvGrpSpPr/>
          <p:nvPr/>
        </p:nvGrpSpPr>
        <p:grpSpPr>
          <a:xfrm>
            <a:off x="7983413" y="3211628"/>
            <a:ext cx="314662" cy="358436"/>
            <a:chOff x="-52023900" y="3590075"/>
            <a:chExt cx="279625" cy="318525"/>
          </a:xfrm>
        </p:grpSpPr>
        <p:sp>
          <p:nvSpPr>
            <p:cNvPr id="8929" name="Google Shape;8929;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81"/>
          <p:cNvGrpSpPr/>
          <p:nvPr/>
        </p:nvGrpSpPr>
        <p:grpSpPr>
          <a:xfrm>
            <a:off x="5746654" y="1380146"/>
            <a:ext cx="358971" cy="358971"/>
            <a:chOff x="-57173375" y="3198925"/>
            <a:chExt cx="319000" cy="319000"/>
          </a:xfrm>
        </p:grpSpPr>
        <p:sp>
          <p:nvSpPr>
            <p:cNvPr id="8937" name="Google Shape;8937;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1"/>
          <p:cNvGrpSpPr/>
          <p:nvPr/>
        </p:nvGrpSpPr>
        <p:grpSpPr>
          <a:xfrm>
            <a:off x="5747541" y="1857587"/>
            <a:ext cx="357198" cy="314690"/>
            <a:chOff x="-57176525" y="3610050"/>
            <a:chExt cx="317425" cy="279650"/>
          </a:xfrm>
        </p:grpSpPr>
        <p:sp>
          <p:nvSpPr>
            <p:cNvPr id="8942" name="Google Shape;8942;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1"/>
          <p:cNvGrpSpPr/>
          <p:nvPr/>
        </p:nvGrpSpPr>
        <p:grpSpPr>
          <a:xfrm>
            <a:off x="7957995" y="1380146"/>
            <a:ext cx="358099" cy="356326"/>
            <a:chOff x="-55202750" y="3198925"/>
            <a:chExt cx="318225" cy="316650"/>
          </a:xfrm>
        </p:grpSpPr>
        <p:sp>
          <p:nvSpPr>
            <p:cNvPr id="8948" name="Google Shape;8948;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81"/>
          <p:cNvGrpSpPr/>
          <p:nvPr/>
        </p:nvGrpSpPr>
        <p:grpSpPr>
          <a:xfrm>
            <a:off x="7968629" y="1835446"/>
            <a:ext cx="336830" cy="358099"/>
            <a:chOff x="-55194875" y="3590375"/>
            <a:chExt cx="299325" cy="318225"/>
          </a:xfrm>
        </p:grpSpPr>
        <p:sp>
          <p:nvSpPr>
            <p:cNvPr id="8951" name="Google Shape;8951;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1"/>
          <p:cNvGrpSpPr/>
          <p:nvPr/>
        </p:nvGrpSpPr>
        <p:grpSpPr>
          <a:xfrm>
            <a:off x="7973247" y="2277717"/>
            <a:ext cx="357198" cy="357198"/>
            <a:chOff x="-55203525" y="3983400"/>
            <a:chExt cx="317425" cy="317425"/>
          </a:xfrm>
        </p:grpSpPr>
        <p:sp>
          <p:nvSpPr>
            <p:cNvPr id="8957" name="Google Shape;8957;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81"/>
          <p:cNvGrpSpPr/>
          <p:nvPr/>
        </p:nvGrpSpPr>
        <p:grpSpPr>
          <a:xfrm>
            <a:off x="6639727" y="2734774"/>
            <a:ext cx="335930" cy="358971"/>
            <a:chOff x="-53232900" y="3192625"/>
            <a:chExt cx="298525" cy="319000"/>
          </a:xfrm>
        </p:grpSpPr>
        <p:sp>
          <p:nvSpPr>
            <p:cNvPr id="8961" name="Google Shape;8961;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1"/>
          <p:cNvGrpSpPr/>
          <p:nvPr/>
        </p:nvGrpSpPr>
        <p:grpSpPr>
          <a:xfrm>
            <a:off x="6629093" y="3205748"/>
            <a:ext cx="357198" cy="356326"/>
            <a:chOff x="-53242350" y="3584850"/>
            <a:chExt cx="317425" cy="316650"/>
          </a:xfrm>
        </p:grpSpPr>
        <p:sp>
          <p:nvSpPr>
            <p:cNvPr id="8970" name="Google Shape;8970;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1"/>
          <p:cNvGrpSpPr/>
          <p:nvPr/>
        </p:nvGrpSpPr>
        <p:grpSpPr>
          <a:xfrm>
            <a:off x="6650362" y="3668449"/>
            <a:ext cx="314662" cy="358999"/>
            <a:chOff x="-53224225" y="3976300"/>
            <a:chExt cx="279625" cy="319025"/>
          </a:xfrm>
        </p:grpSpPr>
        <p:sp>
          <p:nvSpPr>
            <p:cNvPr id="8976" name="Google Shape;8976;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1"/>
          <p:cNvGrpSpPr/>
          <p:nvPr/>
        </p:nvGrpSpPr>
        <p:grpSpPr>
          <a:xfrm>
            <a:off x="7961258" y="3676129"/>
            <a:ext cx="358971" cy="358408"/>
            <a:chOff x="-52043575" y="3983125"/>
            <a:chExt cx="319000" cy="318500"/>
          </a:xfrm>
        </p:grpSpPr>
        <p:sp>
          <p:nvSpPr>
            <p:cNvPr id="8984" name="Google Shape;8984;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1"/>
          <p:cNvGrpSpPr/>
          <p:nvPr/>
        </p:nvGrpSpPr>
        <p:grpSpPr>
          <a:xfrm>
            <a:off x="6215199" y="1380146"/>
            <a:ext cx="314662" cy="358971"/>
            <a:chOff x="-56766175" y="3198925"/>
            <a:chExt cx="279625" cy="319000"/>
          </a:xfrm>
        </p:grpSpPr>
        <p:sp>
          <p:nvSpPr>
            <p:cNvPr id="8994" name="Google Shape;8994;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1"/>
          <p:cNvGrpSpPr/>
          <p:nvPr/>
        </p:nvGrpSpPr>
        <p:grpSpPr>
          <a:xfrm>
            <a:off x="6214313" y="1835446"/>
            <a:ext cx="316434" cy="358099"/>
            <a:chOff x="-56766175" y="3590375"/>
            <a:chExt cx="281200" cy="318225"/>
          </a:xfrm>
        </p:grpSpPr>
        <p:sp>
          <p:nvSpPr>
            <p:cNvPr id="9002" name="Google Shape;9002;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a:off x="6251269" y="2276817"/>
            <a:ext cx="272126" cy="358099"/>
            <a:chOff x="-56747275" y="3982600"/>
            <a:chExt cx="241825" cy="318225"/>
          </a:xfrm>
        </p:grpSpPr>
        <p:sp>
          <p:nvSpPr>
            <p:cNvPr id="9007" name="Google Shape;9007;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1"/>
          <p:cNvGrpSpPr/>
          <p:nvPr/>
        </p:nvGrpSpPr>
        <p:grpSpPr>
          <a:xfrm>
            <a:off x="4859020" y="3219055"/>
            <a:ext cx="358999" cy="342991"/>
            <a:chOff x="-54812875" y="3596675"/>
            <a:chExt cx="319025" cy="304800"/>
          </a:xfrm>
        </p:grpSpPr>
        <p:sp>
          <p:nvSpPr>
            <p:cNvPr id="9015" name="Google Shape;9015;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2" name="Google Shape;9022;p8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4" name="Google Shape;9024;p81"/>
          <p:cNvGrpSpPr/>
          <p:nvPr/>
        </p:nvGrpSpPr>
        <p:grpSpPr>
          <a:xfrm>
            <a:off x="4881188" y="3675538"/>
            <a:ext cx="314662" cy="358099"/>
            <a:chOff x="-54793175" y="3982600"/>
            <a:chExt cx="279625" cy="318225"/>
          </a:xfrm>
        </p:grpSpPr>
        <p:sp>
          <p:nvSpPr>
            <p:cNvPr id="9025" name="Google Shape;9025;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1"/>
          <p:cNvGrpSpPr/>
          <p:nvPr/>
        </p:nvGrpSpPr>
        <p:grpSpPr>
          <a:xfrm>
            <a:off x="7092647" y="2734774"/>
            <a:ext cx="314662" cy="358099"/>
            <a:chOff x="-52832000" y="3192625"/>
            <a:chExt cx="279625" cy="318225"/>
          </a:xfrm>
        </p:grpSpPr>
        <p:sp>
          <p:nvSpPr>
            <p:cNvPr id="9033" name="Google Shape;9033;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1"/>
          <p:cNvGrpSpPr/>
          <p:nvPr/>
        </p:nvGrpSpPr>
        <p:grpSpPr>
          <a:xfrm>
            <a:off x="5779179" y="2276142"/>
            <a:ext cx="323524" cy="358774"/>
            <a:chOff x="-57162350" y="3982000"/>
            <a:chExt cx="287500" cy="318825"/>
          </a:xfrm>
        </p:grpSpPr>
        <p:sp>
          <p:nvSpPr>
            <p:cNvPr id="9042" name="Google Shape;9042;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1"/>
          <p:cNvGrpSpPr/>
          <p:nvPr/>
        </p:nvGrpSpPr>
        <p:grpSpPr>
          <a:xfrm>
            <a:off x="7070492" y="3206648"/>
            <a:ext cx="358971" cy="357198"/>
            <a:chOff x="-52851675" y="3585650"/>
            <a:chExt cx="319000" cy="317425"/>
          </a:xfrm>
        </p:grpSpPr>
        <p:sp>
          <p:nvSpPr>
            <p:cNvPr id="9051" name="Google Shape;9051;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1"/>
          <p:cNvGrpSpPr/>
          <p:nvPr/>
        </p:nvGrpSpPr>
        <p:grpSpPr>
          <a:xfrm>
            <a:off x="7092647" y="3668449"/>
            <a:ext cx="314662" cy="358999"/>
            <a:chOff x="-52832000" y="3976300"/>
            <a:chExt cx="279625" cy="319025"/>
          </a:xfrm>
        </p:grpSpPr>
        <p:sp>
          <p:nvSpPr>
            <p:cNvPr id="9058" name="Google Shape;9058;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1"/>
          <p:cNvGrpSpPr/>
          <p:nvPr/>
        </p:nvGrpSpPr>
        <p:grpSpPr>
          <a:xfrm>
            <a:off x="6209853" y="4123097"/>
            <a:ext cx="316434" cy="358099"/>
            <a:chOff x="-51633225" y="3198925"/>
            <a:chExt cx="281200" cy="318225"/>
          </a:xfrm>
        </p:grpSpPr>
        <p:sp>
          <p:nvSpPr>
            <p:cNvPr id="9064" name="Google Shape;9064;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1"/>
          <p:cNvGrpSpPr/>
          <p:nvPr/>
        </p:nvGrpSpPr>
        <p:grpSpPr>
          <a:xfrm>
            <a:off x="6628676" y="1381018"/>
            <a:ext cx="365188" cy="357226"/>
            <a:chOff x="-56396775" y="3199700"/>
            <a:chExt cx="324525" cy="317450"/>
          </a:xfrm>
        </p:grpSpPr>
        <p:sp>
          <p:nvSpPr>
            <p:cNvPr id="9072" name="Google Shape;9072;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1"/>
          <p:cNvGrpSpPr/>
          <p:nvPr/>
        </p:nvGrpSpPr>
        <p:grpSpPr>
          <a:xfrm>
            <a:off x="6631771" y="1846953"/>
            <a:ext cx="358999" cy="335958"/>
            <a:chOff x="-56394425" y="3600600"/>
            <a:chExt cx="319025" cy="298550"/>
          </a:xfrm>
        </p:grpSpPr>
        <p:sp>
          <p:nvSpPr>
            <p:cNvPr id="9079" name="Google Shape;9079;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1"/>
          <p:cNvGrpSpPr/>
          <p:nvPr/>
        </p:nvGrpSpPr>
        <p:grpSpPr>
          <a:xfrm>
            <a:off x="6662538" y="2277717"/>
            <a:ext cx="327068" cy="357198"/>
            <a:chOff x="-56379450" y="3983400"/>
            <a:chExt cx="290650" cy="317425"/>
          </a:xfrm>
        </p:grpSpPr>
        <p:sp>
          <p:nvSpPr>
            <p:cNvPr id="9083" name="Google Shape;9083;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1"/>
          <p:cNvGrpSpPr/>
          <p:nvPr/>
        </p:nvGrpSpPr>
        <p:grpSpPr>
          <a:xfrm>
            <a:off x="5326242" y="2741864"/>
            <a:ext cx="316434" cy="358971"/>
            <a:chOff x="-54401725" y="3198925"/>
            <a:chExt cx="281200" cy="319000"/>
          </a:xfrm>
        </p:grpSpPr>
        <p:sp>
          <p:nvSpPr>
            <p:cNvPr id="9092" name="Google Shape;9092;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1"/>
          <p:cNvGrpSpPr/>
          <p:nvPr/>
        </p:nvGrpSpPr>
        <p:grpSpPr>
          <a:xfrm>
            <a:off x="5327128" y="3211965"/>
            <a:ext cx="314662" cy="358099"/>
            <a:chOff x="-54401725" y="3590375"/>
            <a:chExt cx="279625" cy="318225"/>
          </a:xfrm>
        </p:grpSpPr>
        <p:sp>
          <p:nvSpPr>
            <p:cNvPr id="9104" name="Google Shape;9104;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1"/>
          <p:cNvGrpSpPr/>
          <p:nvPr/>
        </p:nvGrpSpPr>
        <p:grpSpPr>
          <a:xfrm>
            <a:off x="5324920" y="3675538"/>
            <a:ext cx="319079" cy="358099"/>
            <a:chOff x="-54403300" y="3982600"/>
            <a:chExt cx="283550" cy="318225"/>
          </a:xfrm>
        </p:grpSpPr>
        <p:sp>
          <p:nvSpPr>
            <p:cNvPr id="9111" name="Google Shape;9111;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1"/>
          <p:cNvGrpSpPr/>
          <p:nvPr/>
        </p:nvGrpSpPr>
        <p:grpSpPr>
          <a:xfrm>
            <a:off x="7512313" y="2736772"/>
            <a:ext cx="356298" cy="356973"/>
            <a:chOff x="-52458650" y="3194400"/>
            <a:chExt cx="316625" cy="317225"/>
          </a:xfrm>
        </p:grpSpPr>
        <p:sp>
          <p:nvSpPr>
            <p:cNvPr id="9117" name="Google Shape;9117;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1"/>
          <p:cNvGrpSpPr/>
          <p:nvPr/>
        </p:nvGrpSpPr>
        <p:grpSpPr>
          <a:xfrm>
            <a:off x="4881188" y="2741864"/>
            <a:ext cx="314662" cy="358971"/>
            <a:chOff x="-54793175" y="3198925"/>
            <a:chExt cx="279625" cy="319000"/>
          </a:xfrm>
        </p:grpSpPr>
        <p:sp>
          <p:nvSpPr>
            <p:cNvPr id="9126" name="Google Shape;9126;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81"/>
          <p:cNvGrpSpPr/>
          <p:nvPr/>
        </p:nvGrpSpPr>
        <p:grpSpPr>
          <a:xfrm>
            <a:off x="7521611" y="3205748"/>
            <a:ext cx="337703" cy="357845"/>
            <a:chOff x="-52450000" y="3584850"/>
            <a:chExt cx="300100" cy="318000"/>
          </a:xfrm>
        </p:grpSpPr>
        <p:sp>
          <p:nvSpPr>
            <p:cNvPr id="9134" name="Google Shape;9134;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1"/>
          <p:cNvGrpSpPr/>
          <p:nvPr/>
        </p:nvGrpSpPr>
        <p:grpSpPr>
          <a:xfrm>
            <a:off x="7533131" y="3670221"/>
            <a:ext cx="314662" cy="357226"/>
            <a:chOff x="-52440550" y="3977875"/>
            <a:chExt cx="279625" cy="317450"/>
          </a:xfrm>
        </p:grpSpPr>
        <p:sp>
          <p:nvSpPr>
            <p:cNvPr id="9142" name="Google Shape;9142;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6645066" y="4126427"/>
            <a:ext cx="314662" cy="358999"/>
            <a:chOff x="-51623775" y="3584850"/>
            <a:chExt cx="279625" cy="319025"/>
          </a:xfrm>
        </p:grpSpPr>
        <p:sp>
          <p:nvSpPr>
            <p:cNvPr id="9151" name="Google Shape;9151;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0" name="Google Shape;9160;p8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161" name="Google Shape;9161;p8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5"/>
        <p:cNvGrpSpPr/>
        <p:nvPr/>
      </p:nvGrpSpPr>
      <p:grpSpPr>
        <a:xfrm>
          <a:off x="0" y="0"/>
          <a:ext cx="0" cy="0"/>
          <a:chOff x="0" y="0"/>
          <a:chExt cx="0" cy="0"/>
        </a:xfrm>
      </p:grpSpPr>
      <p:grpSp>
        <p:nvGrpSpPr>
          <p:cNvPr id="9166" name="Google Shape;9166;p82"/>
          <p:cNvGrpSpPr/>
          <p:nvPr/>
        </p:nvGrpSpPr>
        <p:grpSpPr>
          <a:xfrm>
            <a:off x="885675" y="1386849"/>
            <a:ext cx="276003" cy="357300"/>
            <a:chOff x="-50469125" y="3183175"/>
            <a:chExt cx="233150" cy="301825"/>
          </a:xfrm>
        </p:grpSpPr>
        <p:sp>
          <p:nvSpPr>
            <p:cNvPr id="9167" name="Google Shape;9167;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2"/>
          <p:cNvGrpSpPr/>
          <p:nvPr/>
        </p:nvGrpSpPr>
        <p:grpSpPr>
          <a:xfrm>
            <a:off x="845574" y="1822251"/>
            <a:ext cx="356205" cy="355288"/>
            <a:chOff x="-50504575" y="3550975"/>
            <a:chExt cx="300900" cy="300125"/>
          </a:xfrm>
        </p:grpSpPr>
        <p:sp>
          <p:nvSpPr>
            <p:cNvPr id="9171" name="Google Shape;9171;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2"/>
          <p:cNvGrpSpPr/>
          <p:nvPr/>
        </p:nvGrpSpPr>
        <p:grpSpPr>
          <a:xfrm>
            <a:off x="845574" y="2260493"/>
            <a:ext cx="356205" cy="354341"/>
            <a:chOff x="-50503000" y="3921175"/>
            <a:chExt cx="300900" cy="299325"/>
          </a:xfrm>
        </p:grpSpPr>
        <p:sp>
          <p:nvSpPr>
            <p:cNvPr id="9176" name="Google Shape;9176;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82"/>
          <p:cNvGrpSpPr/>
          <p:nvPr/>
        </p:nvGrpSpPr>
        <p:grpSpPr>
          <a:xfrm>
            <a:off x="3049627" y="1406411"/>
            <a:ext cx="355258" cy="356205"/>
            <a:chOff x="-48630025" y="3199700"/>
            <a:chExt cx="300100" cy="300900"/>
          </a:xfrm>
        </p:grpSpPr>
        <p:sp>
          <p:nvSpPr>
            <p:cNvPr id="9182" name="Google Shape;9182;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2"/>
          <p:cNvGrpSpPr/>
          <p:nvPr/>
        </p:nvGrpSpPr>
        <p:grpSpPr>
          <a:xfrm>
            <a:off x="3049627" y="1843707"/>
            <a:ext cx="355258" cy="355258"/>
            <a:chOff x="-48630025" y="3569100"/>
            <a:chExt cx="300100" cy="300100"/>
          </a:xfrm>
        </p:grpSpPr>
        <p:sp>
          <p:nvSpPr>
            <p:cNvPr id="9186" name="Google Shape;9186;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2"/>
          <p:cNvGrpSpPr/>
          <p:nvPr/>
        </p:nvGrpSpPr>
        <p:grpSpPr>
          <a:xfrm>
            <a:off x="3050101" y="2281003"/>
            <a:ext cx="354311" cy="353394"/>
            <a:chOff x="-48629225" y="3938500"/>
            <a:chExt cx="299300" cy="298525"/>
          </a:xfrm>
        </p:grpSpPr>
        <p:sp>
          <p:nvSpPr>
            <p:cNvPr id="9197" name="Google Shape;9197;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82"/>
          <p:cNvGrpSpPr/>
          <p:nvPr/>
        </p:nvGrpSpPr>
        <p:grpSpPr>
          <a:xfrm>
            <a:off x="1785504" y="2752344"/>
            <a:ext cx="311458" cy="354341"/>
            <a:chOff x="-46762575" y="3200500"/>
            <a:chExt cx="263100" cy="299325"/>
          </a:xfrm>
        </p:grpSpPr>
        <p:sp>
          <p:nvSpPr>
            <p:cNvPr id="9202" name="Google Shape;9202;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2"/>
          <p:cNvGrpSpPr/>
          <p:nvPr/>
        </p:nvGrpSpPr>
        <p:grpSpPr>
          <a:xfrm>
            <a:off x="1763589" y="3211066"/>
            <a:ext cx="355288" cy="312375"/>
            <a:chOff x="-46779900" y="3588000"/>
            <a:chExt cx="300125" cy="263875"/>
          </a:xfrm>
        </p:grpSpPr>
        <p:sp>
          <p:nvSpPr>
            <p:cNvPr id="9208" name="Google Shape;9208;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82"/>
          <p:cNvGrpSpPr/>
          <p:nvPr/>
        </p:nvGrpSpPr>
        <p:grpSpPr>
          <a:xfrm>
            <a:off x="1764062" y="3625988"/>
            <a:ext cx="354341" cy="353394"/>
            <a:chOff x="-46779100" y="3938500"/>
            <a:chExt cx="299325" cy="298525"/>
          </a:xfrm>
        </p:grpSpPr>
        <p:sp>
          <p:nvSpPr>
            <p:cNvPr id="9213" name="Google Shape;9213;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2"/>
          <p:cNvGrpSpPr/>
          <p:nvPr/>
        </p:nvGrpSpPr>
        <p:grpSpPr>
          <a:xfrm>
            <a:off x="3971800" y="2758855"/>
            <a:ext cx="355258" cy="355288"/>
            <a:chOff x="-44924250" y="3206000"/>
            <a:chExt cx="300100" cy="300125"/>
          </a:xfrm>
        </p:grpSpPr>
        <p:sp>
          <p:nvSpPr>
            <p:cNvPr id="9216" name="Google Shape;9216;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286286" y="1386849"/>
            <a:ext cx="355258" cy="355258"/>
            <a:chOff x="-50134375" y="3183175"/>
            <a:chExt cx="300100" cy="300100"/>
          </a:xfrm>
        </p:grpSpPr>
        <p:sp>
          <p:nvSpPr>
            <p:cNvPr id="9222" name="Google Shape;9222;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286286" y="1822251"/>
            <a:ext cx="355258" cy="355288"/>
            <a:chOff x="-50134375" y="3550975"/>
            <a:chExt cx="300100" cy="300125"/>
          </a:xfrm>
        </p:grpSpPr>
        <p:sp>
          <p:nvSpPr>
            <p:cNvPr id="9233" name="Google Shape;9233;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2"/>
          <p:cNvGrpSpPr/>
          <p:nvPr/>
        </p:nvGrpSpPr>
        <p:grpSpPr>
          <a:xfrm>
            <a:off x="1286286" y="2259783"/>
            <a:ext cx="355258" cy="355051"/>
            <a:chOff x="-50134375" y="3920575"/>
            <a:chExt cx="300100" cy="299925"/>
          </a:xfrm>
        </p:grpSpPr>
        <p:sp>
          <p:nvSpPr>
            <p:cNvPr id="9236" name="Google Shape;9236;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82"/>
          <p:cNvGrpSpPr/>
          <p:nvPr/>
        </p:nvGrpSpPr>
        <p:grpSpPr>
          <a:xfrm>
            <a:off x="3497010" y="1407358"/>
            <a:ext cx="357123" cy="355258"/>
            <a:chOff x="-48262200" y="3200500"/>
            <a:chExt cx="301675" cy="300100"/>
          </a:xfrm>
        </p:grpSpPr>
        <p:sp>
          <p:nvSpPr>
            <p:cNvPr id="9240" name="Google Shape;9240;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2"/>
          <p:cNvGrpSpPr/>
          <p:nvPr/>
        </p:nvGrpSpPr>
        <p:grpSpPr>
          <a:xfrm>
            <a:off x="3526383" y="1844447"/>
            <a:ext cx="298377" cy="354519"/>
            <a:chOff x="-48233050" y="3569725"/>
            <a:chExt cx="252050" cy="299475"/>
          </a:xfrm>
        </p:grpSpPr>
        <p:sp>
          <p:nvSpPr>
            <p:cNvPr id="9250" name="Google Shape;9250;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2"/>
          <p:cNvGrpSpPr/>
          <p:nvPr/>
        </p:nvGrpSpPr>
        <p:grpSpPr>
          <a:xfrm>
            <a:off x="3550148" y="2278191"/>
            <a:ext cx="250847" cy="358070"/>
            <a:chOff x="-48216525" y="3936125"/>
            <a:chExt cx="211900" cy="302475"/>
          </a:xfrm>
        </p:grpSpPr>
        <p:sp>
          <p:nvSpPr>
            <p:cNvPr id="9254" name="Google Shape;9254;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2"/>
          <p:cNvGrpSpPr/>
          <p:nvPr/>
        </p:nvGrpSpPr>
        <p:grpSpPr>
          <a:xfrm>
            <a:off x="2205866" y="2753261"/>
            <a:ext cx="355258" cy="355288"/>
            <a:chOff x="-46410500" y="3201275"/>
            <a:chExt cx="300100" cy="300125"/>
          </a:xfrm>
        </p:grpSpPr>
        <p:sp>
          <p:nvSpPr>
            <p:cNvPr id="9259" name="Google Shape;9259;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2"/>
          <p:cNvGrpSpPr/>
          <p:nvPr/>
        </p:nvGrpSpPr>
        <p:grpSpPr>
          <a:xfrm>
            <a:off x="2205866" y="3188692"/>
            <a:ext cx="355258" cy="356205"/>
            <a:chOff x="-46409700" y="3569100"/>
            <a:chExt cx="300100" cy="300900"/>
          </a:xfrm>
        </p:grpSpPr>
        <p:sp>
          <p:nvSpPr>
            <p:cNvPr id="9265" name="Google Shape;9265;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2"/>
          <p:cNvGrpSpPr/>
          <p:nvPr/>
        </p:nvGrpSpPr>
        <p:grpSpPr>
          <a:xfrm>
            <a:off x="2193747" y="3624124"/>
            <a:ext cx="379497" cy="358070"/>
            <a:chOff x="-46422300" y="3936925"/>
            <a:chExt cx="320575" cy="302475"/>
          </a:xfrm>
        </p:grpSpPr>
        <p:sp>
          <p:nvSpPr>
            <p:cNvPr id="9271" name="Google Shape;9271;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2"/>
          <p:cNvGrpSpPr/>
          <p:nvPr/>
        </p:nvGrpSpPr>
        <p:grpSpPr>
          <a:xfrm>
            <a:off x="3971326" y="3178452"/>
            <a:ext cx="356205" cy="355258"/>
            <a:chOff x="-44914800" y="3560450"/>
            <a:chExt cx="300900" cy="300100"/>
          </a:xfrm>
        </p:grpSpPr>
        <p:sp>
          <p:nvSpPr>
            <p:cNvPr id="9274" name="Google Shape;9274;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2"/>
          <p:cNvGrpSpPr/>
          <p:nvPr/>
        </p:nvGrpSpPr>
        <p:grpSpPr>
          <a:xfrm>
            <a:off x="1726378" y="1387086"/>
            <a:ext cx="354311" cy="354104"/>
            <a:chOff x="-49764975" y="3183375"/>
            <a:chExt cx="299300" cy="299125"/>
          </a:xfrm>
        </p:grpSpPr>
        <p:sp>
          <p:nvSpPr>
            <p:cNvPr id="9280" name="Google Shape;9280;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2"/>
          <p:cNvGrpSpPr/>
          <p:nvPr/>
        </p:nvGrpSpPr>
        <p:grpSpPr>
          <a:xfrm>
            <a:off x="1726378" y="1822547"/>
            <a:ext cx="354311" cy="355909"/>
            <a:chOff x="-49764975" y="3551225"/>
            <a:chExt cx="299300" cy="300650"/>
          </a:xfrm>
        </p:grpSpPr>
        <p:sp>
          <p:nvSpPr>
            <p:cNvPr id="9290" name="Google Shape;9290;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2"/>
          <p:cNvGrpSpPr/>
          <p:nvPr/>
        </p:nvGrpSpPr>
        <p:grpSpPr>
          <a:xfrm>
            <a:off x="1724040" y="2259310"/>
            <a:ext cx="358987" cy="355525"/>
            <a:chOff x="-49766550" y="3920175"/>
            <a:chExt cx="303250" cy="300325"/>
          </a:xfrm>
        </p:grpSpPr>
        <p:sp>
          <p:nvSpPr>
            <p:cNvPr id="9302" name="Google Shape;9302;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3939571" y="1407358"/>
            <a:ext cx="357123" cy="354341"/>
            <a:chOff x="-47892800" y="3200500"/>
            <a:chExt cx="301675" cy="299325"/>
          </a:xfrm>
        </p:grpSpPr>
        <p:sp>
          <p:nvSpPr>
            <p:cNvPr id="9307" name="Google Shape;9307;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2"/>
          <p:cNvGrpSpPr/>
          <p:nvPr/>
        </p:nvGrpSpPr>
        <p:grpSpPr>
          <a:xfrm>
            <a:off x="4003437" y="1843707"/>
            <a:ext cx="229391" cy="355258"/>
            <a:chOff x="-47839250" y="3569100"/>
            <a:chExt cx="193775" cy="300100"/>
          </a:xfrm>
        </p:grpSpPr>
        <p:sp>
          <p:nvSpPr>
            <p:cNvPr id="9314" name="Google Shape;9314;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2"/>
          <p:cNvGrpSpPr/>
          <p:nvPr/>
        </p:nvGrpSpPr>
        <p:grpSpPr>
          <a:xfrm>
            <a:off x="3940503" y="2280056"/>
            <a:ext cx="355258" cy="356205"/>
            <a:chOff x="-47892800" y="3937700"/>
            <a:chExt cx="300100" cy="300900"/>
          </a:xfrm>
        </p:grpSpPr>
        <p:sp>
          <p:nvSpPr>
            <p:cNvPr id="9321" name="Google Shape;9321;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2"/>
          <p:cNvGrpSpPr/>
          <p:nvPr/>
        </p:nvGrpSpPr>
        <p:grpSpPr>
          <a:xfrm>
            <a:off x="2645798" y="2773770"/>
            <a:ext cx="355258" cy="311458"/>
            <a:chOff x="-46042675" y="3218600"/>
            <a:chExt cx="300100" cy="263100"/>
          </a:xfrm>
        </p:grpSpPr>
        <p:sp>
          <p:nvSpPr>
            <p:cNvPr id="9330" name="Google Shape;9330;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2"/>
          <p:cNvGrpSpPr/>
          <p:nvPr/>
        </p:nvGrpSpPr>
        <p:grpSpPr>
          <a:xfrm>
            <a:off x="2645798" y="3188219"/>
            <a:ext cx="355258" cy="323118"/>
            <a:chOff x="-46042675" y="3568700"/>
            <a:chExt cx="300100" cy="272950"/>
          </a:xfrm>
        </p:grpSpPr>
        <p:sp>
          <p:nvSpPr>
            <p:cNvPr id="9337" name="Google Shape;9337;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2"/>
          <p:cNvGrpSpPr/>
          <p:nvPr/>
        </p:nvGrpSpPr>
        <p:grpSpPr>
          <a:xfrm>
            <a:off x="2687749" y="3625189"/>
            <a:ext cx="271357" cy="356057"/>
            <a:chOff x="-46007225" y="3937825"/>
            <a:chExt cx="229225" cy="300775"/>
          </a:xfrm>
        </p:grpSpPr>
        <p:sp>
          <p:nvSpPr>
            <p:cNvPr id="9342" name="Google Shape;9342;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3993241" y="3615275"/>
            <a:ext cx="312375" cy="357596"/>
            <a:chOff x="-44895900" y="3929450"/>
            <a:chExt cx="263875" cy="302075"/>
          </a:xfrm>
        </p:grpSpPr>
        <p:sp>
          <p:nvSpPr>
            <p:cNvPr id="9353" name="Google Shape;9353;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2"/>
          <p:cNvGrpSpPr/>
          <p:nvPr/>
        </p:nvGrpSpPr>
        <p:grpSpPr>
          <a:xfrm>
            <a:off x="2167060" y="1398036"/>
            <a:ext cx="356205" cy="332885"/>
            <a:chOff x="-49397175" y="3192625"/>
            <a:chExt cx="300900" cy="281200"/>
          </a:xfrm>
        </p:grpSpPr>
        <p:sp>
          <p:nvSpPr>
            <p:cNvPr id="9360" name="Google Shape;9360;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2"/>
          <p:cNvGrpSpPr/>
          <p:nvPr/>
        </p:nvGrpSpPr>
        <p:grpSpPr>
          <a:xfrm>
            <a:off x="2193163" y="1822251"/>
            <a:ext cx="304000" cy="356205"/>
            <a:chOff x="-49375900" y="3550975"/>
            <a:chExt cx="256800" cy="300900"/>
          </a:xfrm>
        </p:grpSpPr>
        <p:sp>
          <p:nvSpPr>
            <p:cNvPr id="9368" name="Google Shape;9368;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2"/>
          <p:cNvGrpSpPr/>
          <p:nvPr/>
        </p:nvGrpSpPr>
        <p:grpSpPr>
          <a:xfrm>
            <a:off x="2188516" y="2259546"/>
            <a:ext cx="313293" cy="356205"/>
            <a:chOff x="-49378250" y="3920375"/>
            <a:chExt cx="264650" cy="300900"/>
          </a:xfrm>
        </p:grpSpPr>
        <p:sp>
          <p:nvSpPr>
            <p:cNvPr id="9380" name="Google Shape;9380;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2"/>
          <p:cNvGrpSpPr/>
          <p:nvPr/>
        </p:nvGrpSpPr>
        <p:grpSpPr>
          <a:xfrm>
            <a:off x="907504" y="2752344"/>
            <a:ext cx="312375" cy="357123"/>
            <a:chOff x="-47505300" y="3200500"/>
            <a:chExt cx="263875" cy="301675"/>
          </a:xfrm>
        </p:grpSpPr>
        <p:sp>
          <p:nvSpPr>
            <p:cNvPr id="9388" name="Google Shape;9388;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2"/>
          <p:cNvGrpSpPr/>
          <p:nvPr/>
        </p:nvGrpSpPr>
        <p:grpSpPr>
          <a:xfrm>
            <a:off x="885604" y="3188692"/>
            <a:ext cx="356176" cy="355051"/>
            <a:chOff x="-47524975" y="3569100"/>
            <a:chExt cx="300875" cy="299925"/>
          </a:xfrm>
        </p:grpSpPr>
        <p:sp>
          <p:nvSpPr>
            <p:cNvPr id="9402" name="Google Shape;9402;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2"/>
          <p:cNvGrpSpPr/>
          <p:nvPr/>
        </p:nvGrpSpPr>
        <p:grpSpPr>
          <a:xfrm>
            <a:off x="886062" y="3667954"/>
            <a:ext cx="355258" cy="270410"/>
            <a:chOff x="-47523400" y="3973950"/>
            <a:chExt cx="300100" cy="228425"/>
          </a:xfrm>
        </p:grpSpPr>
        <p:sp>
          <p:nvSpPr>
            <p:cNvPr id="9408" name="Google Shape;9408;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82"/>
          <p:cNvGrpSpPr/>
          <p:nvPr/>
        </p:nvGrpSpPr>
        <p:grpSpPr>
          <a:xfrm>
            <a:off x="3091183" y="2750953"/>
            <a:ext cx="354341" cy="357596"/>
            <a:chOff x="-45673275" y="3199325"/>
            <a:chExt cx="299325" cy="302075"/>
          </a:xfrm>
        </p:grpSpPr>
        <p:sp>
          <p:nvSpPr>
            <p:cNvPr id="9414" name="Google Shape;9414;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2"/>
          <p:cNvGrpSpPr/>
          <p:nvPr/>
        </p:nvGrpSpPr>
        <p:grpSpPr>
          <a:xfrm>
            <a:off x="3090251" y="3209202"/>
            <a:ext cx="356205" cy="314240"/>
            <a:chOff x="-45674075" y="3586425"/>
            <a:chExt cx="300900" cy="265450"/>
          </a:xfrm>
        </p:grpSpPr>
        <p:sp>
          <p:nvSpPr>
            <p:cNvPr id="9418" name="Google Shape;9418;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3091183" y="3625041"/>
            <a:ext cx="354341" cy="356205"/>
            <a:chOff x="-45673275" y="3937700"/>
            <a:chExt cx="299325" cy="300900"/>
          </a:xfrm>
        </p:grpSpPr>
        <p:sp>
          <p:nvSpPr>
            <p:cNvPr id="9421" name="Google Shape;9421;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82"/>
          <p:cNvGrpSpPr/>
          <p:nvPr/>
        </p:nvGrpSpPr>
        <p:grpSpPr>
          <a:xfrm>
            <a:off x="2205349" y="4117825"/>
            <a:ext cx="356205" cy="356205"/>
            <a:chOff x="-44512325" y="3176075"/>
            <a:chExt cx="300900" cy="300900"/>
          </a:xfrm>
        </p:grpSpPr>
        <p:sp>
          <p:nvSpPr>
            <p:cNvPr id="9428" name="Google Shape;9428;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2"/>
          <p:cNvGrpSpPr/>
          <p:nvPr/>
        </p:nvGrpSpPr>
        <p:grpSpPr>
          <a:xfrm>
            <a:off x="2608689" y="1386849"/>
            <a:ext cx="354341" cy="354341"/>
            <a:chOff x="-49027775" y="3183175"/>
            <a:chExt cx="299325" cy="299325"/>
          </a:xfrm>
        </p:grpSpPr>
        <p:sp>
          <p:nvSpPr>
            <p:cNvPr id="9432" name="Google Shape;9432;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82"/>
          <p:cNvGrpSpPr/>
          <p:nvPr/>
        </p:nvGrpSpPr>
        <p:grpSpPr>
          <a:xfrm>
            <a:off x="2608230" y="1822251"/>
            <a:ext cx="355258" cy="357152"/>
            <a:chOff x="-49027775" y="3550975"/>
            <a:chExt cx="300100" cy="301700"/>
          </a:xfrm>
        </p:grpSpPr>
        <p:sp>
          <p:nvSpPr>
            <p:cNvPr id="9437" name="Google Shape;9437;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2"/>
          <p:cNvGrpSpPr/>
          <p:nvPr/>
        </p:nvGrpSpPr>
        <p:grpSpPr>
          <a:xfrm>
            <a:off x="2606306" y="2259310"/>
            <a:ext cx="359106" cy="355525"/>
            <a:chOff x="-49031025" y="3920175"/>
            <a:chExt cx="303350" cy="300325"/>
          </a:xfrm>
        </p:grpSpPr>
        <p:sp>
          <p:nvSpPr>
            <p:cNvPr id="9448" name="Google Shape;9448;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2"/>
          <p:cNvGrpSpPr/>
          <p:nvPr/>
        </p:nvGrpSpPr>
        <p:grpSpPr>
          <a:xfrm>
            <a:off x="1322411" y="2752344"/>
            <a:ext cx="356176" cy="354341"/>
            <a:chOff x="-47155575" y="3200500"/>
            <a:chExt cx="300875" cy="299325"/>
          </a:xfrm>
        </p:grpSpPr>
        <p:sp>
          <p:nvSpPr>
            <p:cNvPr id="9455" name="Google Shape;9455;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2"/>
          <p:cNvGrpSpPr/>
          <p:nvPr/>
        </p:nvGrpSpPr>
        <p:grpSpPr>
          <a:xfrm>
            <a:off x="1322870" y="3188692"/>
            <a:ext cx="355258" cy="355258"/>
            <a:chOff x="-47154800" y="3569100"/>
            <a:chExt cx="300100" cy="300100"/>
          </a:xfrm>
        </p:grpSpPr>
        <p:sp>
          <p:nvSpPr>
            <p:cNvPr id="9462" name="Google Shape;9462;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2"/>
          <p:cNvGrpSpPr/>
          <p:nvPr/>
        </p:nvGrpSpPr>
        <p:grpSpPr>
          <a:xfrm>
            <a:off x="1323343" y="3626905"/>
            <a:ext cx="354311" cy="353423"/>
            <a:chOff x="-47154000" y="3939275"/>
            <a:chExt cx="299300" cy="298550"/>
          </a:xfrm>
        </p:grpSpPr>
        <p:sp>
          <p:nvSpPr>
            <p:cNvPr id="9469" name="Google Shape;9469;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3548633" y="2752344"/>
            <a:ext cx="312375" cy="354341"/>
            <a:chOff x="-45286550" y="3200500"/>
            <a:chExt cx="263875" cy="299325"/>
          </a:xfrm>
        </p:grpSpPr>
        <p:sp>
          <p:nvSpPr>
            <p:cNvPr id="9474" name="Google Shape;9474;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2"/>
          <p:cNvGrpSpPr/>
          <p:nvPr/>
        </p:nvGrpSpPr>
        <p:grpSpPr>
          <a:xfrm>
            <a:off x="3548633" y="3189639"/>
            <a:ext cx="312375" cy="354311"/>
            <a:chOff x="-45286550" y="3569900"/>
            <a:chExt cx="263875" cy="299300"/>
          </a:xfrm>
        </p:grpSpPr>
        <p:sp>
          <p:nvSpPr>
            <p:cNvPr id="9478" name="Google Shape;9478;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2"/>
          <p:cNvGrpSpPr/>
          <p:nvPr/>
        </p:nvGrpSpPr>
        <p:grpSpPr>
          <a:xfrm>
            <a:off x="3559820" y="3625988"/>
            <a:ext cx="290001" cy="355258"/>
            <a:chOff x="-45277900" y="3938500"/>
            <a:chExt cx="244975" cy="300100"/>
          </a:xfrm>
        </p:grpSpPr>
        <p:sp>
          <p:nvSpPr>
            <p:cNvPr id="9485" name="Google Shape;9485;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2"/>
          <p:cNvGrpSpPr/>
          <p:nvPr/>
        </p:nvGrpSpPr>
        <p:grpSpPr>
          <a:xfrm>
            <a:off x="2645769" y="4095090"/>
            <a:ext cx="355258" cy="355258"/>
            <a:chOff x="-44502875" y="3576975"/>
            <a:chExt cx="300100" cy="300100"/>
          </a:xfrm>
        </p:grpSpPr>
        <p:sp>
          <p:nvSpPr>
            <p:cNvPr id="9490" name="Google Shape;9490;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82"/>
          <p:cNvGrpSpPr/>
          <p:nvPr/>
        </p:nvGrpSpPr>
        <p:grpSpPr>
          <a:xfrm>
            <a:off x="4858981" y="1820745"/>
            <a:ext cx="356196" cy="354670"/>
            <a:chOff x="-13946200" y="3647075"/>
            <a:chExt cx="353650" cy="352100"/>
          </a:xfrm>
        </p:grpSpPr>
        <p:sp>
          <p:nvSpPr>
            <p:cNvPr id="9494" name="Google Shape;9494;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82"/>
          <p:cNvGrpSpPr/>
          <p:nvPr/>
        </p:nvGrpSpPr>
        <p:grpSpPr>
          <a:xfrm>
            <a:off x="6642374" y="1380228"/>
            <a:ext cx="357002" cy="354267"/>
            <a:chOff x="-12163025" y="3214275"/>
            <a:chExt cx="354450" cy="351700"/>
          </a:xfrm>
        </p:grpSpPr>
        <p:sp>
          <p:nvSpPr>
            <p:cNvPr id="9501" name="Google Shape;9501;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2"/>
          <p:cNvGrpSpPr/>
          <p:nvPr/>
        </p:nvGrpSpPr>
        <p:grpSpPr>
          <a:xfrm>
            <a:off x="6643154" y="1819965"/>
            <a:ext cx="355441" cy="356232"/>
            <a:chOff x="-12160675" y="3647875"/>
            <a:chExt cx="352900" cy="353650"/>
          </a:xfrm>
        </p:grpSpPr>
        <p:sp>
          <p:nvSpPr>
            <p:cNvPr id="9505" name="Google Shape;9505;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2"/>
          <p:cNvGrpSpPr/>
          <p:nvPr/>
        </p:nvGrpSpPr>
        <p:grpSpPr>
          <a:xfrm>
            <a:off x="6653870" y="2264421"/>
            <a:ext cx="354635" cy="356232"/>
            <a:chOff x="-12160675" y="4081850"/>
            <a:chExt cx="352100" cy="353650"/>
          </a:xfrm>
        </p:grpSpPr>
        <p:sp>
          <p:nvSpPr>
            <p:cNvPr id="9513" name="Google Shape;9513;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2"/>
          <p:cNvGrpSpPr/>
          <p:nvPr/>
        </p:nvGrpSpPr>
        <p:grpSpPr>
          <a:xfrm>
            <a:off x="4858836" y="2738864"/>
            <a:ext cx="355416" cy="355652"/>
            <a:chOff x="-10391650" y="3180600"/>
            <a:chExt cx="352875" cy="353075"/>
          </a:xfrm>
        </p:grpSpPr>
        <p:sp>
          <p:nvSpPr>
            <p:cNvPr id="9520" name="Google Shape;9520;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2"/>
          <p:cNvGrpSpPr/>
          <p:nvPr/>
        </p:nvGrpSpPr>
        <p:grpSpPr>
          <a:xfrm>
            <a:off x="4858835" y="3215662"/>
            <a:ext cx="354635" cy="353890"/>
            <a:chOff x="-10390875" y="3616350"/>
            <a:chExt cx="352100" cy="351325"/>
          </a:xfrm>
        </p:grpSpPr>
        <p:sp>
          <p:nvSpPr>
            <p:cNvPr id="9527" name="Google Shape;9527;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82"/>
          <p:cNvGrpSpPr/>
          <p:nvPr/>
        </p:nvGrpSpPr>
        <p:grpSpPr>
          <a:xfrm>
            <a:off x="7525810" y="2740327"/>
            <a:ext cx="312585" cy="354670"/>
            <a:chOff x="-10370400" y="4049550"/>
            <a:chExt cx="310350" cy="352100"/>
          </a:xfrm>
        </p:grpSpPr>
        <p:sp>
          <p:nvSpPr>
            <p:cNvPr id="9531" name="Google Shape;9531;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2"/>
          <p:cNvGrpSpPr/>
          <p:nvPr/>
        </p:nvGrpSpPr>
        <p:grpSpPr>
          <a:xfrm>
            <a:off x="6630066" y="2739268"/>
            <a:ext cx="379236" cy="354847"/>
            <a:chOff x="-8674650" y="3210975"/>
            <a:chExt cx="376525" cy="352275"/>
          </a:xfrm>
        </p:grpSpPr>
        <p:sp>
          <p:nvSpPr>
            <p:cNvPr id="9537" name="Google Shape;9537;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2"/>
          <p:cNvGrpSpPr/>
          <p:nvPr/>
        </p:nvGrpSpPr>
        <p:grpSpPr>
          <a:xfrm>
            <a:off x="5301563" y="1820745"/>
            <a:ext cx="356221" cy="354670"/>
            <a:chOff x="-13512225" y="3647075"/>
            <a:chExt cx="353675" cy="352100"/>
          </a:xfrm>
        </p:grpSpPr>
        <p:sp>
          <p:nvSpPr>
            <p:cNvPr id="9544" name="Google Shape;9544;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2"/>
          <p:cNvGrpSpPr/>
          <p:nvPr/>
        </p:nvGrpSpPr>
        <p:grpSpPr>
          <a:xfrm>
            <a:off x="5311876" y="2264811"/>
            <a:ext cx="356221" cy="355451"/>
            <a:chOff x="-13512225" y="4080275"/>
            <a:chExt cx="353675" cy="352875"/>
          </a:xfrm>
        </p:grpSpPr>
        <p:sp>
          <p:nvSpPr>
            <p:cNvPr id="9555" name="Google Shape;9555;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82"/>
          <p:cNvGrpSpPr/>
          <p:nvPr/>
        </p:nvGrpSpPr>
        <p:grpSpPr>
          <a:xfrm>
            <a:off x="7084956" y="1412172"/>
            <a:ext cx="356196" cy="290379"/>
            <a:chOff x="-11728250" y="3245400"/>
            <a:chExt cx="353650" cy="288275"/>
          </a:xfrm>
        </p:grpSpPr>
        <p:sp>
          <p:nvSpPr>
            <p:cNvPr id="9567" name="Google Shape;9567;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2"/>
          <p:cNvGrpSpPr/>
          <p:nvPr/>
        </p:nvGrpSpPr>
        <p:grpSpPr>
          <a:xfrm>
            <a:off x="7117464" y="2264811"/>
            <a:ext cx="311804" cy="355451"/>
            <a:chOff x="-11703850" y="4081850"/>
            <a:chExt cx="309575" cy="352875"/>
          </a:xfrm>
        </p:grpSpPr>
        <p:sp>
          <p:nvSpPr>
            <p:cNvPr id="9573" name="Google Shape;9573;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82"/>
          <p:cNvGrpSpPr/>
          <p:nvPr/>
        </p:nvGrpSpPr>
        <p:grpSpPr>
          <a:xfrm>
            <a:off x="5306120" y="2738964"/>
            <a:ext cx="357002" cy="355451"/>
            <a:chOff x="-9958475" y="3180025"/>
            <a:chExt cx="354450" cy="352875"/>
          </a:xfrm>
        </p:grpSpPr>
        <p:sp>
          <p:nvSpPr>
            <p:cNvPr id="9582" name="Google Shape;9582;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82"/>
          <p:cNvGrpSpPr/>
          <p:nvPr/>
        </p:nvGrpSpPr>
        <p:grpSpPr>
          <a:xfrm>
            <a:off x="5315247" y="3214945"/>
            <a:ext cx="337966" cy="355325"/>
            <a:chOff x="-9949025" y="3615575"/>
            <a:chExt cx="335550" cy="352750"/>
          </a:xfrm>
        </p:grpSpPr>
        <p:sp>
          <p:nvSpPr>
            <p:cNvPr id="9586" name="Google Shape;9586;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82"/>
          <p:cNvGrpSpPr/>
          <p:nvPr/>
        </p:nvGrpSpPr>
        <p:grpSpPr>
          <a:xfrm>
            <a:off x="7950093" y="2738451"/>
            <a:ext cx="360175" cy="358423"/>
            <a:chOff x="-9961625" y="4048175"/>
            <a:chExt cx="357600" cy="355825"/>
          </a:xfrm>
        </p:grpSpPr>
        <p:sp>
          <p:nvSpPr>
            <p:cNvPr id="9590" name="Google Shape;9590;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2"/>
          <p:cNvGrpSpPr/>
          <p:nvPr/>
        </p:nvGrpSpPr>
        <p:grpSpPr>
          <a:xfrm>
            <a:off x="6636814" y="3213963"/>
            <a:ext cx="364959" cy="357289"/>
            <a:chOff x="-8680950" y="3624225"/>
            <a:chExt cx="362350" cy="354700"/>
          </a:xfrm>
        </p:grpSpPr>
        <p:sp>
          <p:nvSpPr>
            <p:cNvPr id="9597" name="Google Shape;9597;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2"/>
          <p:cNvGrpSpPr/>
          <p:nvPr/>
        </p:nvGrpSpPr>
        <p:grpSpPr>
          <a:xfrm>
            <a:off x="5773058" y="1379624"/>
            <a:ext cx="313365" cy="355476"/>
            <a:chOff x="-13056975" y="3212300"/>
            <a:chExt cx="311125" cy="352900"/>
          </a:xfrm>
        </p:grpSpPr>
        <p:sp>
          <p:nvSpPr>
            <p:cNvPr id="9604" name="Google Shape;9604;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2"/>
          <p:cNvGrpSpPr/>
          <p:nvPr/>
        </p:nvGrpSpPr>
        <p:grpSpPr>
          <a:xfrm>
            <a:off x="5750446" y="1820418"/>
            <a:ext cx="358588" cy="355325"/>
            <a:chOff x="-13077450" y="3647075"/>
            <a:chExt cx="356025" cy="352750"/>
          </a:xfrm>
        </p:grpSpPr>
        <p:sp>
          <p:nvSpPr>
            <p:cNvPr id="9609" name="Google Shape;9609;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2"/>
          <p:cNvGrpSpPr/>
          <p:nvPr/>
        </p:nvGrpSpPr>
        <p:grpSpPr>
          <a:xfrm>
            <a:off x="5761552" y="2264018"/>
            <a:ext cx="357002" cy="357037"/>
            <a:chOff x="-13079025" y="4079475"/>
            <a:chExt cx="354450" cy="354450"/>
          </a:xfrm>
        </p:grpSpPr>
        <p:sp>
          <p:nvSpPr>
            <p:cNvPr id="9613" name="Google Shape;9613;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82"/>
          <p:cNvGrpSpPr/>
          <p:nvPr/>
        </p:nvGrpSpPr>
        <p:grpSpPr>
          <a:xfrm>
            <a:off x="7534619" y="1380027"/>
            <a:ext cx="356221" cy="354670"/>
            <a:chOff x="-11292700" y="3213875"/>
            <a:chExt cx="353675" cy="352100"/>
          </a:xfrm>
        </p:grpSpPr>
        <p:sp>
          <p:nvSpPr>
            <p:cNvPr id="9618" name="Google Shape;9618;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2"/>
          <p:cNvGrpSpPr/>
          <p:nvPr/>
        </p:nvGrpSpPr>
        <p:grpSpPr>
          <a:xfrm>
            <a:off x="7528677" y="1819965"/>
            <a:ext cx="368106" cy="356232"/>
            <a:chOff x="-11299000" y="3647875"/>
            <a:chExt cx="365475" cy="353650"/>
          </a:xfrm>
        </p:grpSpPr>
        <p:sp>
          <p:nvSpPr>
            <p:cNvPr id="9626" name="Google Shape;9626;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2"/>
          <p:cNvGrpSpPr/>
          <p:nvPr/>
        </p:nvGrpSpPr>
        <p:grpSpPr>
          <a:xfrm>
            <a:off x="7544139" y="2275916"/>
            <a:ext cx="357808" cy="333240"/>
            <a:chOff x="-11295075" y="4092875"/>
            <a:chExt cx="355250" cy="330825"/>
          </a:xfrm>
        </p:grpSpPr>
        <p:sp>
          <p:nvSpPr>
            <p:cNvPr id="9633" name="Google Shape;9633;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2"/>
          <p:cNvGrpSpPr/>
          <p:nvPr/>
        </p:nvGrpSpPr>
        <p:grpSpPr>
          <a:xfrm>
            <a:off x="5769739" y="2738964"/>
            <a:ext cx="312585" cy="355451"/>
            <a:chOff x="-9500075" y="3180800"/>
            <a:chExt cx="310350" cy="352875"/>
          </a:xfrm>
        </p:grpSpPr>
        <p:sp>
          <p:nvSpPr>
            <p:cNvPr id="9639" name="Google Shape;9639;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2"/>
          <p:cNvGrpSpPr/>
          <p:nvPr/>
        </p:nvGrpSpPr>
        <p:grpSpPr>
          <a:xfrm>
            <a:off x="5747530" y="3214479"/>
            <a:ext cx="356221" cy="356257"/>
            <a:chOff x="-9523700" y="3614000"/>
            <a:chExt cx="353675" cy="353675"/>
          </a:xfrm>
        </p:grpSpPr>
        <p:sp>
          <p:nvSpPr>
            <p:cNvPr id="9649" name="Google Shape;9649;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2"/>
          <p:cNvGrpSpPr/>
          <p:nvPr/>
        </p:nvGrpSpPr>
        <p:grpSpPr>
          <a:xfrm>
            <a:off x="7532481" y="3237121"/>
            <a:ext cx="356221" cy="354670"/>
            <a:chOff x="-9523700" y="4049550"/>
            <a:chExt cx="353675" cy="352100"/>
          </a:xfrm>
        </p:grpSpPr>
        <p:sp>
          <p:nvSpPr>
            <p:cNvPr id="9659" name="Google Shape;9659;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82"/>
          <p:cNvGrpSpPr/>
          <p:nvPr/>
        </p:nvGrpSpPr>
        <p:grpSpPr>
          <a:xfrm>
            <a:off x="7088596" y="3237094"/>
            <a:ext cx="357002" cy="311029"/>
            <a:chOff x="-8209150" y="3659675"/>
            <a:chExt cx="354450" cy="308775"/>
          </a:xfrm>
        </p:grpSpPr>
        <p:sp>
          <p:nvSpPr>
            <p:cNvPr id="9667" name="Google Shape;9667;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2"/>
          <p:cNvGrpSpPr/>
          <p:nvPr/>
        </p:nvGrpSpPr>
        <p:grpSpPr>
          <a:xfrm>
            <a:off x="6202157" y="2266007"/>
            <a:ext cx="356221" cy="353059"/>
            <a:chOff x="-12643475" y="4081850"/>
            <a:chExt cx="353675" cy="350500"/>
          </a:xfrm>
        </p:grpSpPr>
        <p:sp>
          <p:nvSpPr>
            <p:cNvPr id="9674" name="Google Shape;9674;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8" name="Google Shape;9678;p8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9" name="Google Shape;9679;p82"/>
          <p:cNvGrpSpPr/>
          <p:nvPr/>
        </p:nvGrpSpPr>
        <p:grpSpPr>
          <a:xfrm>
            <a:off x="7984757" y="2275916"/>
            <a:ext cx="356221" cy="333240"/>
            <a:chOff x="-10858725" y="4092875"/>
            <a:chExt cx="353675" cy="330825"/>
          </a:xfrm>
        </p:grpSpPr>
        <p:sp>
          <p:nvSpPr>
            <p:cNvPr id="9680" name="Google Shape;9680;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2"/>
          <p:cNvGrpSpPr/>
          <p:nvPr/>
        </p:nvGrpSpPr>
        <p:grpSpPr>
          <a:xfrm>
            <a:off x="6243280" y="3214882"/>
            <a:ext cx="252278" cy="355451"/>
            <a:chOff x="-9039300" y="3614000"/>
            <a:chExt cx="250475" cy="352875"/>
          </a:xfrm>
        </p:grpSpPr>
        <p:sp>
          <p:nvSpPr>
            <p:cNvPr id="9687" name="Google Shape;9687;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2"/>
          <p:cNvGrpSpPr/>
          <p:nvPr/>
        </p:nvGrpSpPr>
        <p:grpSpPr>
          <a:xfrm>
            <a:off x="7975246" y="3237121"/>
            <a:ext cx="354635" cy="354670"/>
            <a:chOff x="-9088150" y="4049550"/>
            <a:chExt cx="352100" cy="352100"/>
          </a:xfrm>
        </p:grpSpPr>
        <p:sp>
          <p:nvSpPr>
            <p:cNvPr id="9690" name="Google Shape;9690;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82"/>
          <p:cNvGrpSpPr/>
          <p:nvPr/>
        </p:nvGrpSpPr>
        <p:grpSpPr>
          <a:xfrm>
            <a:off x="7109610" y="2739354"/>
            <a:ext cx="315757" cy="354670"/>
            <a:chOff x="-8191825" y="3174500"/>
            <a:chExt cx="313500" cy="352100"/>
          </a:xfrm>
        </p:grpSpPr>
        <p:sp>
          <p:nvSpPr>
            <p:cNvPr id="9697" name="Google Shape;9697;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2"/>
          <p:cNvGrpSpPr/>
          <p:nvPr/>
        </p:nvGrpSpPr>
        <p:grpSpPr>
          <a:xfrm>
            <a:off x="4858968" y="1379875"/>
            <a:ext cx="356221" cy="354973"/>
            <a:chOff x="-13947000" y="3212800"/>
            <a:chExt cx="353675" cy="352400"/>
          </a:xfrm>
        </p:grpSpPr>
        <p:sp>
          <p:nvSpPr>
            <p:cNvPr id="9701" name="Google Shape;9701;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8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4" name="Google Shape;9704;p82"/>
          <p:cNvGrpSpPr/>
          <p:nvPr/>
        </p:nvGrpSpPr>
        <p:grpSpPr>
          <a:xfrm>
            <a:off x="5301563" y="1379233"/>
            <a:ext cx="356221" cy="356257"/>
            <a:chOff x="-13512225" y="3211525"/>
            <a:chExt cx="353675" cy="353675"/>
          </a:xfrm>
        </p:grpSpPr>
        <p:sp>
          <p:nvSpPr>
            <p:cNvPr id="9705" name="Google Shape;9705;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2"/>
          <p:cNvGrpSpPr/>
          <p:nvPr/>
        </p:nvGrpSpPr>
        <p:grpSpPr>
          <a:xfrm>
            <a:off x="6191845" y="1379624"/>
            <a:ext cx="356221" cy="355476"/>
            <a:chOff x="-12643475" y="3212300"/>
            <a:chExt cx="353675" cy="352900"/>
          </a:xfrm>
        </p:grpSpPr>
        <p:sp>
          <p:nvSpPr>
            <p:cNvPr id="9711" name="Google Shape;9711;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2"/>
          <p:cNvGrpSpPr/>
          <p:nvPr/>
        </p:nvGrpSpPr>
        <p:grpSpPr>
          <a:xfrm>
            <a:off x="6191845" y="1831398"/>
            <a:ext cx="356221" cy="333366"/>
            <a:chOff x="-12643475" y="3657325"/>
            <a:chExt cx="353675" cy="330950"/>
          </a:xfrm>
        </p:grpSpPr>
        <p:sp>
          <p:nvSpPr>
            <p:cNvPr id="9721" name="Google Shape;9721;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2"/>
          <p:cNvGrpSpPr/>
          <p:nvPr/>
        </p:nvGrpSpPr>
        <p:grpSpPr>
          <a:xfrm>
            <a:off x="7974847" y="1380027"/>
            <a:ext cx="355416" cy="354670"/>
            <a:chOff x="-10857925" y="3213875"/>
            <a:chExt cx="352875" cy="352100"/>
          </a:xfrm>
        </p:grpSpPr>
        <p:sp>
          <p:nvSpPr>
            <p:cNvPr id="9728" name="Google Shape;9728;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82"/>
          <p:cNvGrpSpPr/>
          <p:nvPr/>
        </p:nvGrpSpPr>
        <p:grpSpPr>
          <a:xfrm>
            <a:off x="6191762" y="2739455"/>
            <a:ext cx="356096" cy="354469"/>
            <a:chOff x="-9089725" y="3180200"/>
            <a:chExt cx="353550" cy="351900"/>
          </a:xfrm>
        </p:grpSpPr>
        <p:sp>
          <p:nvSpPr>
            <p:cNvPr id="9739" name="Google Shape;9739;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82"/>
          <p:cNvGrpSpPr/>
          <p:nvPr/>
        </p:nvGrpSpPr>
        <p:grpSpPr>
          <a:xfrm>
            <a:off x="7083760" y="1819260"/>
            <a:ext cx="358588" cy="357642"/>
            <a:chOff x="7083760" y="1971660"/>
            <a:chExt cx="358588" cy="357642"/>
          </a:xfrm>
        </p:grpSpPr>
        <p:sp>
          <p:nvSpPr>
            <p:cNvPr id="9742" name="Google Shape;9742;p8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4" name="Google Shape;9754;p8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755" name="Google Shape;9755;p8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19" name="Google Shape;2130;p40">
            <a:extLst>
              <a:ext uri="{FF2B5EF4-FFF2-40B4-BE49-F238E27FC236}">
                <a16:creationId xmlns:a16="http://schemas.microsoft.com/office/drawing/2014/main" id="{093757BA-6537-4431-85E0-E6BBC5B0CFDE}"/>
              </a:ext>
            </a:extLst>
          </p:cNvPr>
          <p:cNvSpPr/>
          <p:nvPr/>
        </p:nvSpPr>
        <p:spPr>
          <a:xfrm>
            <a:off x="0" y="271502"/>
            <a:ext cx="1469985" cy="377100"/>
          </a:xfrm>
          <a:prstGeom prst="rect">
            <a:avLst/>
          </a:prstGeom>
          <a:solidFill>
            <a:srgbClr val="FF126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52" name="Google Shape;2152;p42"/>
          <p:cNvSpPr txBox="1">
            <a:spLocks noGrp="1"/>
          </p:cNvSpPr>
          <p:nvPr>
            <p:ph type="title"/>
          </p:nvPr>
        </p:nvSpPr>
        <p:spPr>
          <a:xfrm>
            <a:off x="77260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D3.JS</a:t>
            </a:r>
            <a:endParaRPr dirty="0"/>
          </a:p>
        </p:txBody>
      </p:sp>
      <p:sp>
        <p:nvSpPr>
          <p:cNvPr id="2153" name="Google Shape;2153;p42"/>
          <p:cNvSpPr txBox="1">
            <a:spLocks noGrp="1"/>
          </p:cNvSpPr>
          <p:nvPr>
            <p:ph type="subTitle" idx="1"/>
          </p:nvPr>
        </p:nvSpPr>
        <p:spPr>
          <a:xfrm>
            <a:off x="772600" y="2148536"/>
            <a:ext cx="2609100" cy="2215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JavaScript library used to create interactive visualizations in the browser.</a:t>
            </a:r>
          </a:p>
          <a:p>
            <a:pPr marL="0" lvl="0" indent="0" algn="l" rtl="0">
              <a:spcBef>
                <a:spcPts val="0"/>
              </a:spcBef>
              <a:spcAft>
                <a:spcPts val="0"/>
              </a:spcAft>
              <a:buNone/>
            </a:pPr>
            <a:r>
              <a:rPr lang="en" dirty="0"/>
              <a:t>D3.js allows us to manipulate the elements on the DOM, making possibile to build interactive charts with smooth transitions and interactions.</a:t>
            </a:r>
            <a:endParaRPr dirty="0"/>
          </a:p>
        </p:txBody>
      </p:sp>
      <p:sp>
        <p:nvSpPr>
          <p:cNvPr id="2154" name="Google Shape;2154;p42"/>
          <p:cNvSpPr txBox="1">
            <a:spLocks noGrp="1"/>
          </p:cNvSpPr>
          <p:nvPr>
            <p:ph type="title" idx="2"/>
          </p:nvPr>
        </p:nvSpPr>
        <p:spPr>
          <a:xfrm>
            <a:off x="4341350" y="1794575"/>
            <a:ext cx="2201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REACT.JS</a:t>
            </a:r>
            <a:endParaRPr dirty="0"/>
          </a:p>
        </p:txBody>
      </p:sp>
      <p:sp>
        <p:nvSpPr>
          <p:cNvPr id="2155" name="Google Shape;2155;p42"/>
          <p:cNvSpPr txBox="1">
            <a:spLocks noGrp="1"/>
          </p:cNvSpPr>
          <p:nvPr>
            <p:ph type="subTitle" idx="3"/>
          </p:nvPr>
        </p:nvSpPr>
        <p:spPr>
          <a:xfrm>
            <a:off x="4341350" y="2148536"/>
            <a:ext cx="2609100" cy="17868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Opensource JavaScript library that allows users to build user interfaces through a component-based approach. </a:t>
            </a:r>
            <a:br>
              <a:rPr lang="en" dirty="0"/>
            </a:br>
            <a:r>
              <a:rPr lang="en" dirty="0"/>
              <a:t>Flexible, Reusable, Independent and Integrable. Those are the primary feature of this incredible library.</a:t>
            </a:r>
            <a:endParaRPr dirty="0"/>
          </a:p>
        </p:txBody>
      </p:sp>
      <p:sp>
        <p:nvSpPr>
          <p:cNvPr id="20" name="Google Shape;2140;p41">
            <a:extLst>
              <a:ext uri="{FF2B5EF4-FFF2-40B4-BE49-F238E27FC236}">
                <a16:creationId xmlns:a16="http://schemas.microsoft.com/office/drawing/2014/main" id="{9B8A120F-F7E8-47E7-BBA2-01A9E0722B74}"/>
              </a:ext>
            </a:extLst>
          </p:cNvPr>
          <p:cNvSpPr txBox="1">
            <a:spLocks/>
          </p:cNvSpPr>
          <p:nvPr/>
        </p:nvSpPr>
        <p:spPr>
          <a:xfrm>
            <a:off x="-276143" y="242062"/>
            <a:ext cx="1961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nton"/>
              <a:buNone/>
              <a:defRPr sz="20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2500"/>
              <a:buFont typeface="Anton"/>
              <a:buNone/>
              <a:defRPr sz="2500" b="0" i="0" u="none" strike="noStrike" cap="none">
                <a:solidFill>
                  <a:schemeClr val="dk2"/>
                </a:solidFill>
                <a:latin typeface="Anton"/>
                <a:ea typeface="Anton"/>
                <a:cs typeface="Anton"/>
                <a:sym typeface="Anton"/>
              </a:defRPr>
            </a:lvl9pPr>
          </a:lstStyle>
          <a:p>
            <a:r>
              <a:rPr lang="en-GB" dirty="0">
                <a:solidFill>
                  <a:srgbClr val="252525"/>
                </a:solidFill>
              </a:rPr>
              <a:t>Front End</a:t>
            </a:r>
          </a:p>
        </p:txBody>
      </p:sp>
      <p:pic>
        <p:nvPicPr>
          <p:cNvPr id="5" name="Picture 4" descr="Icon&#10;&#10;Description automatically generated">
            <a:extLst>
              <a:ext uri="{FF2B5EF4-FFF2-40B4-BE49-F238E27FC236}">
                <a16:creationId xmlns:a16="http://schemas.microsoft.com/office/drawing/2014/main" id="{9F72F72C-021B-4660-9A01-417EADAA25F2}"/>
              </a:ext>
            </a:extLst>
          </p:cNvPr>
          <p:cNvPicPr>
            <a:picLocks noChangeAspect="1"/>
          </p:cNvPicPr>
          <p:nvPr/>
        </p:nvPicPr>
        <p:blipFill>
          <a:blip r:embed="rId3"/>
          <a:stretch>
            <a:fillRect/>
          </a:stretch>
        </p:blipFill>
        <p:spPr>
          <a:xfrm>
            <a:off x="791837" y="1093770"/>
            <a:ext cx="714876" cy="714876"/>
          </a:xfrm>
          <a:prstGeom prst="rect">
            <a:avLst/>
          </a:prstGeom>
        </p:spPr>
      </p:pic>
      <p:pic>
        <p:nvPicPr>
          <p:cNvPr id="11" name="Picture 10" descr="Icon&#10;&#10;Description automatically generated">
            <a:extLst>
              <a:ext uri="{FF2B5EF4-FFF2-40B4-BE49-F238E27FC236}">
                <a16:creationId xmlns:a16="http://schemas.microsoft.com/office/drawing/2014/main" id="{EAF2FABA-4781-4E63-ACA6-D634431A8362}"/>
              </a:ext>
            </a:extLst>
          </p:cNvPr>
          <p:cNvPicPr>
            <a:picLocks noChangeAspect="1"/>
          </p:cNvPicPr>
          <p:nvPr/>
        </p:nvPicPr>
        <p:blipFill>
          <a:blip r:embed="rId4"/>
          <a:stretch>
            <a:fillRect/>
          </a:stretch>
        </p:blipFill>
        <p:spPr>
          <a:xfrm>
            <a:off x="4442126" y="1074975"/>
            <a:ext cx="714876" cy="71487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49A74E3B-C8F9-4811-B540-7FE9840E51DB}"/>
              </a:ext>
            </a:extLst>
          </p:cNvPr>
          <p:cNvPicPr>
            <a:picLocks noChangeAspect="1"/>
          </p:cNvPicPr>
          <p:nvPr/>
        </p:nvPicPr>
        <p:blipFill>
          <a:blip r:embed="rId5"/>
          <a:stretch>
            <a:fillRect/>
          </a:stretch>
        </p:blipFill>
        <p:spPr>
          <a:xfrm>
            <a:off x="7501482" y="186232"/>
            <a:ext cx="1366438" cy="1240221"/>
          </a:xfrm>
          <a:prstGeom prst="rect">
            <a:avLst/>
          </a:prstGeom>
        </p:spPr>
      </p:pic>
    </p:spTree>
    <p:extLst>
      <p:ext uri="{BB962C8B-B14F-4D97-AF65-F5344CB8AC3E}">
        <p14:creationId xmlns:p14="http://schemas.microsoft.com/office/powerpoint/2010/main" val="3304164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59"/>
        <p:cNvGrpSpPr/>
        <p:nvPr/>
      </p:nvGrpSpPr>
      <p:grpSpPr>
        <a:xfrm>
          <a:off x="0" y="0"/>
          <a:ext cx="0" cy="0"/>
          <a:chOff x="0" y="0"/>
          <a:chExt cx="0" cy="0"/>
        </a:xfrm>
      </p:grpSpPr>
      <p:sp>
        <p:nvSpPr>
          <p:cNvPr id="9760" name="Google Shape;9760;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83"/>
          <p:cNvGrpSpPr/>
          <p:nvPr/>
        </p:nvGrpSpPr>
        <p:grpSpPr>
          <a:xfrm>
            <a:off x="748855" y="2243507"/>
            <a:ext cx="452798" cy="449473"/>
            <a:chOff x="-21322300" y="3693325"/>
            <a:chExt cx="306400" cy="304150"/>
          </a:xfrm>
        </p:grpSpPr>
        <p:sp>
          <p:nvSpPr>
            <p:cNvPr id="9762" name="Google Shape;9762;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83"/>
          <p:cNvGrpSpPr/>
          <p:nvPr/>
        </p:nvGrpSpPr>
        <p:grpSpPr>
          <a:xfrm>
            <a:off x="748263" y="2810244"/>
            <a:ext cx="453980" cy="422540"/>
            <a:chOff x="-21322300" y="4077125"/>
            <a:chExt cx="307200" cy="285925"/>
          </a:xfrm>
        </p:grpSpPr>
        <p:sp>
          <p:nvSpPr>
            <p:cNvPr id="9767" name="Google Shape;9767;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83"/>
          <p:cNvGrpSpPr/>
          <p:nvPr/>
        </p:nvGrpSpPr>
        <p:grpSpPr>
          <a:xfrm>
            <a:off x="3525440" y="1689128"/>
            <a:ext cx="451653" cy="450212"/>
            <a:chOff x="-19394200" y="3333800"/>
            <a:chExt cx="305625" cy="304650"/>
          </a:xfrm>
        </p:grpSpPr>
        <p:sp>
          <p:nvSpPr>
            <p:cNvPr id="9780" name="Google Shape;9780;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83"/>
          <p:cNvGrpSpPr/>
          <p:nvPr/>
        </p:nvGrpSpPr>
        <p:grpSpPr>
          <a:xfrm>
            <a:off x="3524276" y="2243580"/>
            <a:ext cx="453980" cy="449325"/>
            <a:chOff x="-19396575" y="3708500"/>
            <a:chExt cx="307200" cy="304050"/>
          </a:xfrm>
        </p:grpSpPr>
        <p:sp>
          <p:nvSpPr>
            <p:cNvPr id="9790" name="Google Shape;9790;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83"/>
          <p:cNvGrpSpPr/>
          <p:nvPr/>
        </p:nvGrpSpPr>
        <p:grpSpPr>
          <a:xfrm>
            <a:off x="3518457" y="2796461"/>
            <a:ext cx="465618" cy="450101"/>
            <a:chOff x="-19394200" y="4084200"/>
            <a:chExt cx="315075" cy="304575"/>
          </a:xfrm>
        </p:grpSpPr>
        <p:sp>
          <p:nvSpPr>
            <p:cNvPr id="9794" name="Google Shape;9794;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3"/>
          <p:cNvGrpSpPr/>
          <p:nvPr/>
        </p:nvGrpSpPr>
        <p:grpSpPr>
          <a:xfrm>
            <a:off x="6324167" y="1689001"/>
            <a:ext cx="400447" cy="450470"/>
            <a:chOff x="-17526750" y="3309200"/>
            <a:chExt cx="270975" cy="304825"/>
          </a:xfrm>
        </p:grpSpPr>
        <p:sp>
          <p:nvSpPr>
            <p:cNvPr id="9801" name="Google Shape;9801;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3"/>
          <p:cNvGrpSpPr/>
          <p:nvPr/>
        </p:nvGrpSpPr>
        <p:grpSpPr>
          <a:xfrm>
            <a:off x="6300319" y="2244173"/>
            <a:ext cx="448143" cy="448143"/>
            <a:chOff x="-17542500" y="3684100"/>
            <a:chExt cx="303250" cy="303250"/>
          </a:xfrm>
        </p:grpSpPr>
        <p:sp>
          <p:nvSpPr>
            <p:cNvPr id="9807" name="Google Shape;9807;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3"/>
          <p:cNvGrpSpPr/>
          <p:nvPr/>
        </p:nvGrpSpPr>
        <p:grpSpPr>
          <a:xfrm>
            <a:off x="6299728" y="2810817"/>
            <a:ext cx="449325" cy="421395"/>
            <a:chOff x="-17542500" y="4068450"/>
            <a:chExt cx="304050" cy="285150"/>
          </a:xfrm>
        </p:grpSpPr>
        <p:sp>
          <p:nvSpPr>
            <p:cNvPr id="9815" name="Google Shape;9815;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3"/>
          <p:cNvGrpSpPr/>
          <p:nvPr/>
        </p:nvGrpSpPr>
        <p:grpSpPr>
          <a:xfrm>
            <a:off x="3530150" y="3342211"/>
            <a:ext cx="343404" cy="449325"/>
            <a:chOff x="-15652200" y="3335975"/>
            <a:chExt cx="232375" cy="304050"/>
          </a:xfrm>
        </p:grpSpPr>
        <p:sp>
          <p:nvSpPr>
            <p:cNvPr id="9822" name="Google Shape;9822;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3"/>
          <p:cNvGrpSpPr/>
          <p:nvPr/>
        </p:nvGrpSpPr>
        <p:grpSpPr>
          <a:xfrm>
            <a:off x="1303491" y="1689573"/>
            <a:ext cx="450470" cy="449325"/>
            <a:chOff x="-20946600" y="3317850"/>
            <a:chExt cx="304825" cy="304050"/>
          </a:xfrm>
        </p:grpSpPr>
        <p:sp>
          <p:nvSpPr>
            <p:cNvPr id="9832" name="Google Shape;9832;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3"/>
          <p:cNvGrpSpPr/>
          <p:nvPr/>
        </p:nvGrpSpPr>
        <p:grpSpPr>
          <a:xfrm>
            <a:off x="1304064" y="2243729"/>
            <a:ext cx="449325" cy="449030"/>
            <a:chOff x="-20945825" y="3692175"/>
            <a:chExt cx="304050" cy="303850"/>
          </a:xfrm>
        </p:grpSpPr>
        <p:sp>
          <p:nvSpPr>
            <p:cNvPr id="9836" name="Google Shape;9836;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83"/>
          <p:cNvGrpSpPr/>
          <p:nvPr/>
        </p:nvGrpSpPr>
        <p:grpSpPr>
          <a:xfrm>
            <a:off x="1329667" y="2797442"/>
            <a:ext cx="398119" cy="448143"/>
            <a:chOff x="-20930075" y="4066100"/>
            <a:chExt cx="269400" cy="303250"/>
          </a:xfrm>
        </p:grpSpPr>
        <p:sp>
          <p:nvSpPr>
            <p:cNvPr id="9841" name="Google Shape;9841;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3"/>
          <p:cNvGrpSpPr/>
          <p:nvPr/>
        </p:nvGrpSpPr>
        <p:grpSpPr>
          <a:xfrm>
            <a:off x="4110888" y="1689848"/>
            <a:ext cx="372516" cy="448771"/>
            <a:chOff x="-18994100" y="3334775"/>
            <a:chExt cx="252075" cy="303675"/>
          </a:xfrm>
        </p:grpSpPr>
        <p:sp>
          <p:nvSpPr>
            <p:cNvPr id="9844" name="Google Shape;9844;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3"/>
          <p:cNvGrpSpPr/>
          <p:nvPr/>
        </p:nvGrpSpPr>
        <p:grpSpPr>
          <a:xfrm>
            <a:off x="4125445" y="2244743"/>
            <a:ext cx="343404" cy="446998"/>
            <a:chOff x="-18983850" y="3710075"/>
            <a:chExt cx="232375" cy="302475"/>
          </a:xfrm>
        </p:grpSpPr>
        <p:sp>
          <p:nvSpPr>
            <p:cNvPr id="9849" name="Google Shape;9849;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3"/>
          <p:cNvGrpSpPr/>
          <p:nvPr/>
        </p:nvGrpSpPr>
        <p:grpSpPr>
          <a:xfrm>
            <a:off x="4071911" y="2797422"/>
            <a:ext cx="450470" cy="448180"/>
            <a:chOff x="-19020075" y="4084200"/>
            <a:chExt cx="304825" cy="303275"/>
          </a:xfrm>
        </p:grpSpPr>
        <p:sp>
          <p:nvSpPr>
            <p:cNvPr id="9854" name="Google Shape;9854;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3"/>
          <p:cNvGrpSpPr/>
          <p:nvPr/>
        </p:nvGrpSpPr>
        <p:grpSpPr>
          <a:xfrm>
            <a:off x="6889176" y="1689001"/>
            <a:ext cx="396937" cy="450470"/>
            <a:chOff x="-17149475" y="3309200"/>
            <a:chExt cx="268600" cy="304825"/>
          </a:xfrm>
        </p:grpSpPr>
        <p:sp>
          <p:nvSpPr>
            <p:cNvPr id="9864" name="Google Shape;9864;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3"/>
          <p:cNvGrpSpPr/>
          <p:nvPr/>
        </p:nvGrpSpPr>
        <p:grpSpPr>
          <a:xfrm>
            <a:off x="6862982" y="2258120"/>
            <a:ext cx="449325" cy="420249"/>
            <a:chOff x="-17168375" y="3692750"/>
            <a:chExt cx="304050" cy="284375"/>
          </a:xfrm>
        </p:grpSpPr>
        <p:sp>
          <p:nvSpPr>
            <p:cNvPr id="9867" name="Google Shape;9867;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83"/>
          <p:cNvGrpSpPr/>
          <p:nvPr/>
        </p:nvGrpSpPr>
        <p:grpSpPr>
          <a:xfrm>
            <a:off x="6859491" y="2796852"/>
            <a:ext cx="456308" cy="449325"/>
            <a:chOff x="-17170750" y="4058800"/>
            <a:chExt cx="308775" cy="304050"/>
          </a:xfrm>
        </p:grpSpPr>
        <p:sp>
          <p:nvSpPr>
            <p:cNvPr id="9875" name="Google Shape;9875;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3"/>
          <p:cNvGrpSpPr/>
          <p:nvPr/>
        </p:nvGrpSpPr>
        <p:grpSpPr>
          <a:xfrm>
            <a:off x="5721388" y="3343358"/>
            <a:ext cx="450470" cy="446998"/>
            <a:chOff x="-15688425" y="3707725"/>
            <a:chExt cx="304825" cy="302475"/>
          </a:xfrm>
        </p:grpSpPr>
        <p:sp>
          <p:nvSpPr>
            <p:cNvPr id="9893" name="Google Shape;9893;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3"/>
          <p:cNvGrpSpPr/>
          <p:nvPr/>
        </p:nvGrpSpPr>
        <p:grpSpPr>
          <a:xfrm>
            <a:off x="1865544" y="1690441"/>
            <a:ext cx="451653" cy="447589"/>
            <a:chOff x="-20572500" y="3319025"/>
            <a:chExt cx="305625" cy="302875"/>
          </a:xfrm>
        </p:grpSpPr>
        <p:sp>
          <p:nvSpPr>
            <p:cNvPr id="9900" name="Google Shape;9900;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3"/>
          <p:cNvGrpSpPr/>
          <p:nvPr/>
        </p:nvGrpSpPr>
        <p:grpSpPr>
          <a:xfrm>
            <a:off x="1866708" y="2305410"/>
            <a:ext cx="449325" cy="325670"/>
            <a:chOff x="-20571700" y="3722875"/>
            <a:chExt cx="304050" cy="220375"/>
          </a:xfrm>
        </p:grpSpPr>
        <p:sp>
          <p:nvSpPr>
            <p:cNvPr id="9903" name="Google Shape;9903;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3"/>
          <p:cNvGrpSpPr/>
          <p:nvPr/>
        </p:nvGrpSpPr>
        <p:grpSpPr>
          <a:xfrm>
            <a:off x="1866135" y="2796278"/>
            <a:ext cx="450470" cy="450470"/>
            <a:chOff x="-20571700" y="4066875"/>
            <a:chExt cx="304825" cy="304825"/>
          </a:xfrm>
        </p:grpSpPr>
        <p:sp>
          <p:nvSpPr>
            <p:cNvPr id="9911" name="Google Shape;9911;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83"/>
          <p:cNvGrpSpPr/>
          <p:nvPr/>
        </p:nvGrpSpPr>
        <p:grpSpPr>
          <a:xfrm>
            <a:off x="4632837" y="1688259"/>
            <a:ext cx="453980" cy="451948"/>
            <a:chOff x="-18645175" y="3334200"/>
            <a:chExt cx="307200" cy="305825"/>
          </a:xfrm>
        </p:grpSpPr>
        <p:sp>
          <p:nvSpPr>
            <p:cNvPr id="9918" name="Google Shape;9918;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83"/>
          <p:cNvGrpSpPr/>
          <p:nvPr/>
        </p:nvGrpSpPr>
        <p:grpSpPr>
          <a:xfrm>
            <a:off x="4633429" y="2242989"/>
            <a:ext cx="452798" cy="450507"/>
            <a:chOff x="-18645175" y="3708500"/>
            <a:chExt cx="306400" cy="304850"/>
          </a:xfrm>
        </p:grpSpPr>
        <p:sp>
          <p:nvSpPr>
            <p:cNvPr id="9924" name="Google Shape;9924;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3"/>
          <p:cNvGrpSpPr/>
          <p:nvPr/>
        </p:nvGrpSpPr>
        <p:grpSpPr>
          <a:xfrm>
            <a:off x="4631101" y="2795630"/>
            <a:ext cx="457453" cy="451763"/>
            <a:chOff x="-18647525" y="4082625"/>
            <a:chExt cx="309550" cy="305700"/>
          </a:xfrm>
        </p:grpSpPr>
        <p:sp>
          <p:nvSpPr>
            <p:cNvPr id="9932" name="Google Shape;9932;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83"/>
          <p:cNvGrpSpPr/>
          <p:nvPr/>
        </p:nvGrpSpPr>
        <p:grpSpPr>
          <a:xfrm>
            <a:off x="7441485" y="1689592"/>
            <a:ext cx="395755" cy="449288"/>
            <a:chOff x="-16775350" y="3309200"/>
            <a:chExt cx="267800" cy="304025"/>
          </a:xfrm>
        </p:grpSpPr>
        <p:sp>
          <p:nvSpPr>
            <p:cNvPr id="9937" name="Google Shape;9937;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3"/>
          <p:cNvGrpSpPr/>
          <p:nvPr/>
        </p:nvGrpSpPr>
        <p:grpSpPr>
          <a:xfrm>
            <a:off x="7441485" y="2241827"/>
            <a:ext cx="395755" cy="452835"/>
            <a:chOff x="-16775350" y="3683300"/>
            <a:chExt cx="267800" cy="306425"/>
          </a:xfrm>
        </p:grpSpPr>
        <p:sp>
          <p:nvSpPr>
            <p:cNvPr id="9941" name="Google Shape;9941;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3"/>
          <p:cNvGrpSpPr/>
          <p:nvPr/>
        </p:nvGrpSpPr>
        <p:grpSpPr>
          <a:xfrm>
            <a:off x="7413536" y="2796870"/>
            <a:ext cx="451653" cy="449288"/>
            <a:chOff x="-16794250" y="4058225"/>
            <a:chExt cx="305625" cy="304025"/>
          </a:xfrm>
        </p:grpSpPr>
        <p:sp>
          <p:nvSpPr>
            <p:cNvPr id="9945" name="Google Shape;9945;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4" name="Google Shape;9954;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5" name="Google Shape;9955;p83"/>
          <p:cNvGrpSpPr/>
          <p:nvPr/>
        </p:nvGrpSpPr>
        <p:grpSpPr>
          <a:xfrm>
            <a:off x="2414953" y="1689573"/>
            <a:ext cx="457453" cy="449325"/>
            <a:chOff x="-20199150" y="3317850"/>
            <a:chExt cx="309550" cy="304050"/>
          </a:xfrm>
        </p:grpSpPr>
        <p:sp>
          <p:nvSpPr>
            <p:cNvPr id="9956" name="Google Shape;9956;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83"/>
          <p:cNvGrpSpPr/>
          <p:nvPr/>
        </p:nvGrpSpPr>
        <p:grpSpPr>
          <a:xfrm>
            <a:off x="2417281" y="2242861"/>
            <a:ext cx="452798" cy="450766"/>
            <a:chOff x="-20199150" y="3693150"/>
            <a:chExt cx="306400" cy="305025"/>
          </a:xfrm>
        </p:grpSpPr>
        <p:sp>
          <p:nvSpPr>
            <p:cNvPr id="9964" name="Google Shape;9964;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3"/>
          <p:cNvGrpSpPr/>
          <p:nvPr/>
        </p:nvGrpSpPr>
        <p:grpSpPr>
          <a:xfrm>
            <a:off x="2417854" y="2795687"/>
            <a:ext cx="451653" cy="451653"/>
            <a:chOff x="-20197575" y="4066875"/>
            <a:chExt cx="305625" cy="305625"/>
          </a:xfrm>
        </p:grpSpPr>
        <p:sp>
          <p:nvSpPr>
            <p:cNvPr id="9971" name="Google Shape;9971;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3"/>
          <p:cNvGrpSpPr/>
          <p:nvPr/>
        </p:nvGrpSpPr>
        <p:grpSpPr>
          <a:xfrm>
            <a:off x="5200071" y="1687520"/>
            <a:ext cx="449325" cy="453426"/>
            <a:chOff x="-18271050" y="3333200"/>
            <a:chExt cx="304050" cy="306825"/>
          </a:xfrm>
        </p:grpSpPr>
        <p:sp>
          <p:nvSpPr>
            <p:cNvPr id="9980" name="Google Shape;9980;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83"/>
          <p:cNvGrpSpPr/>
          <p:nvPr/>
        </p:nvGrpSpPr>
        <p:grpSpPr>
          <a:xfrm>
            <a:off x="5200644" y="2244171"/>
            <a:ext cx="448180" cy="448143"/>
            <a:chOff x="-18270275" y="3710875"/>
            <a:chExt cx="303275" cy="303250"/>
          </a:xfrm>
        </p:grpSpPr>
        <p:sp>
          <p:nvSpPr>
            <p:cNvPr id="9986" name="Google Shape;9986;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83"/>
          <p:cNvGrpSpPr/>
          <p:nvPr/>
        </p:nvGrpSpPr>
        <p:grpSpPr>
          <a:xfrm>
            <a:off x="5254196" y="2797422"/>
            <a:ext cx="341076" cy="448180"/>
            <a:chOff x="-18234025" y="4084200"/>
            <a:chExt cx="230800" cy="303275"/>
          </a:xfrm>
        </p:grpSpPr>
        <p:sp>
          <p:nvSpPr>
            <p:cNvPr id="9993" name="Google Shape;9993;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83"/>
          <p:cNvGrpSpPr/>
          <p:nvPr/>
        </p:nvGrpSpPr>
        <p:grpSpPr>
          <a:xfrm>
            <a:off x="2366751" y="3341641"/>
            <a:ext cx="449325" cy="450470"/>
            <a:chOff x="-16419350" y="3308400"/>
            <a:chExt cx="304050" cy="304825"/>
          </a:xfrm>
        </p:grpSpPr>
        <p:sp>
          <p:nvSpPr>
            <p:cNvPr id="9997" name="Google Shape;9997;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3"/>
          <p:cNvGrpSpPr/>
          <p:nvPr/>
        </p:nvGrpSpPr>
        <p:grpSpPr>
          <a:xfrm>
            <a:off x="4638306" y="3340423"/>
            <a:ext cx="395755" cy="452872"/>
            <a:chOff x="-16401225" y="3683275"/>
            <a:chExt cx="267800" cy="306450"/>
          </a:xfrm>
        </p:grpSpPr>
        <p:sp>
          <p:nvSpPr>
            <p:cNvPr id="10005" name="Google Shape;10005;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83"/>
          <p:cNvGrpSpPr/>
          <p:nvPr/>
        </p:nvGrpSpPr>
        <p:grpSpPr>
          <a:xfrm>
            <a:off x="8003755" y="2797062"/>
            <a:ext cx="450470" cy="448180"/>
            <a:chOff x="-16419350" y="4058200"/>
            <a:chExt cx="304825" cy="303275"/>
          </a:xfrm>
        </p:grpSpPr>
        <p:sp>
          <p:nvSpPr>
            <p:cNvPr id="10013" name="Google Shape;10013;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83"/>
          <p:cNvGrpSpPr/>
          <p:nvPr/>
        </p:nvGrpSpPr>
        <p:grpSpPr>
          <a:xfrm>
            <a:off x="4030643" y="3343080"/>
            <a:ext cx="450507" cy="447589"/>
            <a:chOff x="-15296200" y="3326900"/>
            <a:chExt cx="304850" cy="302875"/>
          </a:xfrm>
        </p:grpSpPr>
        <p:sp>
          <p:nvSpPr>
            <p:cNvPr id="10021" name="Google Shape;10021;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83"/>
          <p:cNvGrpSpPr/>
          <p:nvPr/>
        </p:nvGrpSpPr>
        <p:grpSpPr>
          <a:xfrm>
            <a:off x="2946296" y="1706881"/>
            <a:ext cx="486566" cy="414708"/>
            <a:chOff x="-19835275" y="3330250"/>
            <a:chExt cx="329250" cy="280625"/>
          </a:xfrm>
        </p:grpSpPr>
        <p:sp>
          <p:nvSpPr>
            <p:cNvPr id="10027" name="Google Shape;10027;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83"/>
          <p:cNvGrpSpPr/>
          <p:nvPr/>
        </p:nvGrpSpPr>
        <p:grpSpPr>
          <a:xfrm>
            <a:off x="2964325" y="2243470"/>
            <a:ext cx="450507" cy="449547"/>
            <a:chOff x="-19822675" y="3692750"/>
            <a:chExt cx="304850" cy="304200"/>
          </a:xfrm>
        </p:grpSpPr>
        <p:sp>
          <p:nvSpPr>
            <p:cNvPr id="10031" name="Google Shape;10031;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83"/>
          <p:cNvGrpSpPr/>
          <p:nvPr/>
        </p:nvGrpSpPr>
        <p:grpSpPr>
          <a:xfrm>
            <a:off x="2964916" y="2796278"/>
            <a:ext cx="449325" cy="450470"/>
            <a:chOff x="-19822675" y="4066875"/>
            <a:chExt cx="304050" cy="304825"/>
          </a:xfrm>
        </p:grpSpPr>
        <p:sp>
          <p:nvSpPr>
            <p:cNvPr id="10037" name="Google Shape;10037;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83"/>
          <p:cNvGrpSpPr/>
          <p:nvPr/>
        </p:nvGrpSpPr>
        <p:grpSpPr>
          <a:xfrm>
            <a:off x="5773985" y="1689571"/>
            <a:ext cx="399302" cy="449325"/>
            <a:chOff x="-17878825" y="3334400"/>
            <a:chExt cx="270200" cy="304050"/>
          </a:xfrm>
        </p:grpSpPr>
        <p:sp>
          <p:nvSpPr>
            <p:cNvPr id="10044" name="Google Shape;10044;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3"/>
          <p:cNvGrpSpPr/>
          <p:nvPr/>
        </p:nvGrpSpPr>
        <p:grpSpPr>
          <a:xfrm>
            <a:off x="5747809" y="2242416"/>
            <a:ext cx="451653" cy="451653"/>
            <a:chOff x="-17896150" y="3709300"/>
            <a:chExt cx="305625" cy="305625"/>
          </a:xfrm>
        </p:grpSpPr>
        <p:sp>
          <p:nvSpPr>
            <p:cNvPr id="10052" name="Google Shape;10052;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3"/>
          <p:cNvGrpSpPr/>
          <p:nvPr/>
        </p:nvGrpSpPr>
        <p:grpSpPr>
          <a:xfrm>
            <a:off x="5775740" y="2795686"/>
            <a:ext cx="395792" cy="451653"/>
            <a:chOff x="-17878025" y="4082625"/>
            <a:chExt cx="267825" cy="305625"/>
          </a:xfrm>
        </p:grpSpPr>
        <p:sp>
          <p:nvSpPr>
            <p:cNvPr id="10057" name="Google Shape;10057;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3"/>
          <p:cNvGrpSpPr/>
          <p:nvPr/>
        </p:nvGrpSpPr>
        <p:grpSpPr>
          <a:xfrm>
            <a:off x="2919632" y="3355015"/>
            <a:ext cx="450507" cy="423722"/>
            <a:chOff x="-16044450" y="3317850"/>
            <a:chExt cx="304850" cy="286725"/>
          </a:xfrm>
        </p:grpSpPr>
        <p:sp>
          <p:nvSpPr>
            <p:cNvPr id="10065" name="Google Shape;10065;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9" name="Google Shape;10069;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0" name="Google Shape;10070;p83"/>
          <p:cNvGrpSpPr/>
          <p:nvPr/>
        </p:nvGrpSpPr>
        <p:grpSpPr>
          <a:xfrm>
            <a:off x="8042149" y="2243724"/>
            <a:ext cx="373662" cy="449030"/>
            <a:chOff x="-16018450" y="4058400"/>
            <a:chExt cx="252850" cy="303850"/>
          </a:xfrm>
        </p:grpSpPr>
        <p:sp>
          <p:nvSpPr>
            <p:cNvPr id="10071" name="Google Shape;10071;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5" name="Google Shape;10075;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0"/>
        <p:cNvGrpSpPr/>
        <p:nvPr/>
      </p:nvGrpSpPr>
      <p:grpSpPr>
        <a:xfrm>
          <a:off x="0" y="0"/>
          <a:ext cx="0" cy="0"/>
          <a:chOff x="0" y="0"/>
          <a:chExt cx="0" cy="0"/>
        </a:xfrm>
      </p:grpSpPr>
      <p:grpSp>
        <p:nvGrpSpPr>
          <p:cNvPr id="10081" name="Google Shape;10081;p84"/>
          <p:cNvGrpSpPr/>
          <p:nvPr/>
        </p:nvGrpSpPr>
        <p:grpSpPr>
          <a:xfrm>
            <a:off x="845901" y="1689241"/>
            <a:ext cx="442337" cy="419623"/>
            <a:chOff x="-6696925" y="3272575"/>
            <a:chExt cx="307200" cy="291425"/>
          </a:xfrm>
        </p:grpSpPr>
        <p:sp>
          <p:nvSpPr>
            <p:cNvPr id="10082" name="Google Shape;10082;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84"/>
          <p:cNvGrpSpPr/>
          <p:nvPr/>
        </p:nvGrpSpPr>
        <p:grpSpPr>
          <a:xfrm>
            <a:off x="845884" y="2204636"/>
            <a:ext cx="442373" cy="420775"/>
            <a:chOff x="-6690625" y="3631325"/>
            <a:chExt cx="307225" cy="292225"/>
          </a:xfrm>
        </p:grpSpPr>
        <p:sp>
          <p:nvSpPr>
            <p:cNvPr id="10085" name="Google Shape;10085;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84"/>
          <p:cNvGrpSpPr/>
          <p:nvPr/>
        </p:nvGrpSpPr>
        <p:grpSpPr>
          <a:xfrm>
            <a:off x="868005" y="2756972"/>
            <a:ext cx="421927" cy="419371"/>
            <a:chOff x="-6689825" y="3992050"/>
            <a:chExt cx="293025" cy="291250"/>
          </a:xfrm>
        </p:grpSpPr>
        <p:sp>
          <p:nvSpPr>
            <p:cNvPr id="10091" name="Google Shape;10091;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3" name="Google Shape;10103;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4" name="Google Shape;10104;p84"/>
          <p:cNvGrpSpPr/>
          <p:nvPr/>
        </p:nvGrpSpPr>
        <p:grpSpPr>
          <a:xfrm>
            <a:off x="3551317" y="2205192"/>
            <a:ext cx="423043" cy="419659"/>
            <a:chOff x="-4837325" y="3612425"/>
            <a:chExt cx="293800" cy="291450"/>
          </a:xfrm>
        </p:grpSpPr>
        <p:sp>
          <p:nvSpPr>
            <p:cNvPr id="10105" name="Google Shape;10105;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3564349" y="2756826"/>
            <a:ext cx="420775" cy="419659"/>
            <a:chOff x="-4837325" y="3971575"/>
            <a:chExt cx="292225" cy="291450"/>
          </a:xfrm>
        </p:grpSpPr>
        <p:sp>
          <p:nvSpPr>
            <p:cNvPr id="10109" name="Google Shape;10109;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6256364" y="1714185"/>
            <a:ext cx="430998" cy="369730"/>
            <a:chOff x="-3037625" y="3254850"/>
            <a:chExt cx="299325" cy="256775"/>
          </a:xfrm>
        </p:grpSpPr>
        <p:sp>
          <p:nvSpPr>
            <p:cNvPr id="10116" name="Google Shape;10116;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84"/>
          <p:cNvGrpSpPr/>
          <p:nvPr/>
        </p:nvGrpSpPr>
        <p:grpSpPr>
          <a:xfrm>
            <a:off x="6260324" y="2204615"/>
            <a:ext cx="423079" cy="420811"/>
            <a:chOff x="-3031325" y="3597450"/>
            <a:chExt cx="293825" cy="292250"/>
          </a:xfrm>
        </p:grpSpPr>
        <p:sp>
          <p:nvSpPr>
            <p:cNvPr id="10121" name="Google Shape;10121;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4"/>
          <p:cNvGrpSpPr/>
          <p:nvPr/>
        </p:nvGrpSpPr>
        <p:grpSpPr>
          <a:xfrm>
            <a:off x="6272798" y="2781214"/>
            <a:ext cx="421927" cy="370882"/>
            <a:chOff x="-3030525" y="3973150"/>
            <a:chExt cx="293025" cy="257575"/>
          </a:xfrm>
        </p:grpSpPr>
        <p:sp>
          <p:nvSpPr>
            <p:cNvPr id="10126" name="Google Shape;10126;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84"/>
          <p:cNvGrpSpPr/>
          <p:nvPr/>
        </p:nvGrpSpPr>
        <p:grpSpPr>
          <a:xfrm>
            <a:off x="1374391" y="3369426"/>
            <a:ext cx="421927" cy="297195"/>
            <a:chOff x="-1199300" y="3279250"/>
            <a:chExt cx="293025" cy="206400"/>
          </a:xfrm>
        </p:grpSpPr>
        <p:sp>
          <p:nvSpPr>
            <p:cNvPr id="10129" name="Google Shape;10129;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3" name="Google Shape;10133;p84"/>
          <p:cNvGrpSpPr/>
          <p:nvPr/>
        </p:nvGrpSpPr>
        <p:grpSpPr>
          <a:xfrm>
            <a:off x="1381477" y="1688773"/>
            <a:ext cx="444605" cy="420559"/>
            <a:chOff x="-6338550" y="3272950"/>
            <a:chExt cx="308775" cy="292075"/>
          </a:xfrm>
        </p:grpSpPr>
        <p:sp>
          <p:nvSpPr>
            <p:cNvPr id="10134" name="Google Shape;10134;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4"/>
          <p:cNvGrpSpPr/>
          <p:nvPr/>
        </p:nvGrpSpPr>
        <p:grpSpPr>
          <a:xfrm>
            <a:off x="1392817" y="2205194"/>
            <a:ext cx="421927" cy="419659"/>
            <a:chOff x="-6329100" y="3632100"/>
            <a:chExt cx="293025" cy="291450"/>
          </a:xfrm>
        </p:grpSpPr>
        <p:sp>
          <p:nvSpPr>
            <p:cNvPr id="10138" name="Google Shape;10138;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84"/>
          <p:cNvGrpSpPr/>
          <p:nvPr/>
        </p:nvGrpSpPr>
        <p:grpSpPr>
          <a:xfrm>
            <a:off x="1405867" y="2756828"/>
            <a:ext cx="419623" cy="419659"/>
            <a:chOff x="-6329875" y="3992050"/>
            <a:chExt cx="291425" cy="291450"/>
          </a:xfrm>
        </p:grpSpPr>
        <p:sp>
          <p:nvSpPr>
            <p:cNvPr id="10142" name="Google Shape;10142;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84"/>
          <p:cNvGrpSpPr/>
          <p:nvPr/>
        </p:nvGrpSpPr>
        <p:grpSpPr>
          <a:xfrm>
            <a:off x="4092004" y="1687530"/>
            <a:ext cx="423079" cy="423043"/>
            <a:chOff x="-4478975" y="3251700"/>
            <a:chExt cx="293825" cy="293800"/>
          </a:xfrm>
        </p:grpSpPr>
        <p:sp>
          <p:nvSpPr>
            <p:cNvPr id="10147" name="Google Shape;10147;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4"/>
          <p:cNvGrpSpPr/>
          <p:nvPr/>
        </p:nvGrpSpPr>
        <p:grpSpPr>
          <a:xfrm>
            <a:off x="4092004" y="2205192"/>
            <a:ext cx="423079" cy="419659"/>
            <a:chOff x="-4475825" y="3612425"/>
            <a:chExt cx="293825" cy="291450"/>
          </a:xfrm>
        </p:grpSpPr>
        <p:sp>
          <p:nvSpPr>
            <p:cNvPr id="10151" name="Google Shape;10151;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84"/>
          <p:cNvGrpSpPr/>
          <p:nvPr/>
        </p:nvGrpSpPr>
        <p:grpSpPr>
          <a:xfrm>
            <a:off x="4101077" y="2756844"/>
            <a:ext cx="428730" cy="419623"/>
            <a:chOff x="-4480550" y="3970800"/>
            <a:chExt cx="297750" cy="291425"/>
          </a:xfrm>
        </p:grpSpPr>
        <p:sp>
          <p:nvSpPr>
            <p:cNvPr id="10155" name="Google Shape;10155;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6804910" y="1689221"/>
            <a:ext cx="415123" cy="419659"/>
            <a:chOff x="-2668225" y="3239075"/>
            <a:chExt cx="288300" cy="291450"/>
          </a:xfrm>
        </p:grpSpPr>
        <p:sp>
          <p:nvSpPr>
            <p:cNvPr id="10158" name="Google Shape;10158;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84"/>
          <p:cNvGrpSpPr/>
          <p:nvPr/>
        </p:nvGrpSpPr>
        <p:grpSpPr>
          <a:xfrm>
            <a:off x="6802066" y="2205191"/>
            <a:ext cx="420811" cy="419659"/>
            <a:chOff x="-2671375" y="3597450"/>
            <a:chExt cx="292250" cy="291450"/>
          </a:xfrm>
        </p:grpSpPr>
        <p:sp>
          <p:nvSpPr>
            <p:cNvPr id="10164" name="Google Shape;10164;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84"/>
          <p:cNvGrpSpPr/>
          <p:nvPr/>
        </p:nvGrpSpPr>
        <p:grpSpPr>
          <a:xfrm>
            <a:off x="6812849" y="2755691"/>
            <a:ext cx="423043" cy="421927"/>
            <a:chOff x="-2670575" y="3956600"/>
            <a:chExt cx="293800" cy="293025"/>
          </a:xfrm>
        </p:grpSpPr>
        <p:sp>
          <p:nvSpPr>
            <p:cNvPr id="10167" name="Google Shape;10167;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4"/>
          <p:cNvGrpSpPr/>
          <p:nvPr/>
        </p:nvGrpSpPr>
        <p:grpSpPr>
          <a:xfrm>
            <a:off x="3070370" y="3311947"/>
            <a:ext cx="426462" cy="418363"/>
            <a:chOff x="-1183550" y="3586525"/>
            <a:chExt cx="296175" cy="290550"/>
          </a:xfrm>
        </p:grpSpPr>
        <p:sp>
          <p:nvSpPr>
            <p:cNvPr id="10172" name="Google Shape;10172;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4"/>
          <p:cNvGrpSpPr/>
          <p:nvPr/>
        </p:nvGrpSpPr>
        <p:grpSpPr>
          <a:xfrm>
            <a:off x="1933980" y="1689799"/>
            <a:ext cx="420811" cy="418507"/>
            <a:chOff x="-5971525" y="3273750"/>
            <a:chExt cx="292250" cy="290650"/>
          </a:xfrm>
        </p:grpSpPr>
        <p:sp>
          <p:nvSpPr>
            <p:cNvPr id="10182" name="Google Shape;10182;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84"/>
          <p:cNvGrpSpPr/>
          <p:nvPr/>
        </p:nvGrpSpPr>
        <p:grpSpPr>
          <a:xfrm>
            <a:off x="1928310" y="2203826"/>
            <a:ext cx="432150" cy="422395"/>
            <a:chOff x="-5974675" y="3632100"/>
            <a:chExt cx="300125" cy="293350"/>
          </a:xfrm>
        </p:grpSpPr>
        <p:sp>
          <p:nvSpPr>
            <p:cNvPr id="10185" name="Google Shape;10185;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84"/>
          <p:cNvGrpSpPr/>
          <p:nvPr/>
        </p:nvGrpSpPr>
        <p:grpSpPr>
          <a:xfrm>
            <a:off x="1958351" y="2755694"/>
            <a:ext cx="395865" cy="421927"/>
            <a:chOff x="-5971525" y="3990475"/>
            <a:chExt cx="274925" cy="293025"/>
          </a:xfrm>
        </p:grpSpPr>
        <p:sp>
          <p:nvSpPr>
            <p:cNvPr id="10189" name="Google Shape;10189;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84"/>
          <p:cNvGrpSpPr/>
          <p:nvPr/>
        </p:nvGrpSpPr>
        <p:grpSpPr>
          <a:xfrm>
            <a:off x="4631558" y="1689798"/>
            <a:ext cx="420775" cy="418507"/>
            <a:chOff x="-4118225" y="3253275"/>
            <a:chExt cx="292225" cy="290650"/>
          </a:xfrm>
        </p:grpSpPr>
        <p:sp>
          <p:nvSpPr>
            <p:cNvPr id="10194" name="Google Shape;10194;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4"/>
          <p:cNvGrpSpPr/>
          <p:nvPr/>
        </p:nvGrpSpPr>
        <p:grpSpPr>
          <a:xfrm>
            <a:off x="4682008" y="2204922"/>
            <a:ext cx="319874" cy="420199"/>
            <a:chOff x="-4082800" y="3612425"/>
            <a:chExt cx="222150" cy="291825"/>
          </a:xfrm>
        </p:grpSpPr>
        <p:sp>
          <p:nvSpPr>
            <p:cNvPr id="10197" name="Google Shape;10197;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4"/>
          <p:cNvGrpSpPr/>
          <p:nvPr/>
        </p:nvGrpSpPr>
        <p:grpSpPr>
          <a:xfrm>
            <a:off x="4643456" y="2769876"/>
            <a:ext cx="420775" cy="393561"/>
            <a:chOff x="-4118225" y="3990475"/>
            <a:chExt cx="292225" cy="273325"/>
          </a:xfrm>
        </p:grpSpPr>
        <p:sp>
          <p:nvSpPr>
            <p:cNvPr id="10201" name="Google Shape;10201;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5" name="Google Shape;10205;p84"/>
          <p:cNvGrpSpPr/>
          <p:nvPr/>
        </p:nvGrpSpPr>
        <p:grpSpPr>
          <a:xfrm>
            <a:off x="7354110" y="1688087"/>
            <a:ext cx="394713" cy="421927"/>
            <a:chOff x="-2312225" y="3238300"/>
            <a:chExt cx="274125" cy="293025"/>
          </a:xfrm>
        </p:grpSpPr>
        <p:sp>
          <p:nvSpPr>
            <p:cNvPr id="10206" name="Google Shape;10206;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84"/>
          <p:cNvGrpSpPr/>
          <p:nvPr/>
        </p:nvGrpSpPr>
        <p:grpSpPr>
          <a:xfrm>
            <a:off x="7341062" y="2153586"/>
            <a:ext cx="420811" cy="522864"/>
            <a:chOff x="-2310650" y="3525775"/>
            <a:chExt cx="292250" cy="363125"/>
          </a:xfrm>
        </p:grpSpPr>
        <p:sp>
          <p:nvSpPr>
            <p:cNvPr id="10209" name="Google Shape;10209;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84"/>
          <p:cNvGrpSpPr/>
          <p:nvPr/>
        </p:nvGrpSpPr>
        <p:grpSpPr>
          <a:xfrm>
            <a:off x="7351827" y="2756825"/>
            <a:ext cx="423079" cy="419659"/>
            <a:chOff x="-2310650" y="3958175"/>
            <a:chExt cx="293825" cy="291450"/>
          </a:xfrm>
        </p:grpSpPr>
        <p:sp>
          <p:nvSpPr>
            <p:cNvPr id="10214" name="Google Shape;10214;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84"/>
          <p:cNvGrpSpPr/>
          <p:nvPr/>
        </p:nvGrpSpPr>
        <p:grpSpPr>
          <a:xfrm>
            <a:off x="4718688" y="3308459"/>
            <a:ext cx="424159" cy="419659"/>
            <a:chOff x="-1182750" y="3962900"/>
            <a:chExt cx="294575" cy="291450"/>
          </a:xfrm>
        </p:grpSpPr>
        <p:sp>
          <p:nvSpPr>
            <p:cNvPr id="10217" name="Google Shape;10217;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84"/>
          <p:cNvGrpSpPr/>
          <p:nvPr/>
        </p:nvGrpSpPr>
        <p:grpSpPr>
          <a:xfrm>
            <a:off x="2471824" y="1689223"/>
            <a:ext cx="424195" cy="419659"/>
            <a:chOff x="-5611575" y="3272950"/>
            <a:chExt cx="294600" cy="291450"/>
          </a:xfrm>
        </p:grpSpPr>
        <p:sp>
          <p:nvSpPr>
            <p:cNvPr id="10225" name="Google Shape;10225;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84"/>
          <p:cNvGrpSpPr/>
          <p:nvPr/>
        </p:nvGrpSpPr>
        <p:grpSpPr>
          <a:xfrm>
            <a:off x="2471824" y="2205770"/>
            <a:ext cx="424195" cy="418507"/>
            <a:chOff x="-5613150" y="3632900"/>
            <a:chExt cx="294600" cy="290650"/>
          </a:xfrm>
        </p:grpSpPr>
        <p:sp>
          <p:nvSpPr>
            <p:cNvPr id="10231" name="Google Shape;10231;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4"/>
          <p:cNvGrpSpPr/>
          <p:nvPr/>
        </p:nvGrpSpPr>
        <p:grpSpPr>
          <a:xfrm>
            <a:off x="2483722" y="2756270"/>
            <a:ext cx="424195" cy="420775"/>
            <a:chOff x="-5613150" y="3991275"/>
            <a:chExt cx="294600" cy="292225"/>
          </a:xfrm>
        </p:grpSpPr>
        <p:sp>
          <p:nvSpPr>
            <p:cNvPr id="10234" name="Google Shape;10234;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84"/>
          <p:cNvGrpSpPr/>
          <p:nvPr/>
        </p:nvGrpSpPr>
        <p:grpSpPr>
          <a:xfrm>
            <a:off x="5155210" y="1689438"/>
            <a:ext cx="434634" cy="419227"/>
            <a:chOff x="-3768700" y="3253275"/>
            <a:chExt cx="301850" cy="291150"/>
          </a:xfrm>
        </p:grpSpPr>
        <p:sp>
          <p:nvSpPr>
            <p:cNvPr id="10244" name="Google Shape;10244;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84"/>
          <p:cNvGrpSpPr/>
          <p:nvPr/>
        </p:nvGrpSpPr>
        <p:grpSpPr>
          <a:xfrm>
            <a:off x="5159293" y="2217090"/>
            <a:ext cx="426462" cy="395865"/>
            <a:chOff x="-3808700" y="3628950"/>
            <a:chExt cx="296175" cy="274925"/>
          </a:xfrm>
        </p:grpSpPr>
        <p:sp>
          <p:nvSpPr>
            <p:cNvPr id="10248" name="Google Shape;10248;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4"/>
          <p:cNvGrpSpPr/>
          <p:nvPr/>
        </p:nvGrpSpPr>
        <p:grpSpPr>
          <a:xfrm>
            <a:off x="5224504" y="2756412"/>
            <a:ext cx="419443" cy="420487"/>
            <a:chOff x="-3771675" y="3971775"/>
            <a:chExt cx="291300" cy="292025"/>
          </a:xfrm>
        </p:grpSpPr>
        <p:sp>
          <p:nvSpPr>
            <p:cNvPr id="10252" name="Google Shape;10252;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84"/>
          <p:cNvGrpSpPr/>
          <p:nvPr/>
        </p:nvGrpSpPr>
        <p:grpSpPr>
          <a:xfrm>
            <a:off x="7885948" y="1716461"/>
            <a:ext cx="420271" cy="320774"/>
            <a:chOff x="-1951475" y="3273100"/>
            <a:chExt cx="291875" cy="222775"/>
          </a:xfrm>
        </p:grpSpPr>
        <p:sp>
          <p:nvSpPr>
            <p:cNvPr id="10258" name="Google Shape;10258;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84"/>
          <p:cNvGrpSpPr/>
          <p:nvPr/>
        </p:nvGrpSpPr>
        <p:grpSpPr>
          <a:xfrm>
            <a:off x="7883429" y="2205191"/>
            <a:ext cx="425310" cy="419659"/>
            <a:chOff x="-1951475" y="3597450"/>
            <a:chExt cx="295375" cy="291450"/>
          </a:xfrm>
        </p:grpSpPr>
        <p:sp>
          <p:nvSpPr>
            <p:cNvPr id="10262" name="Google Shape;10262;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7885680" y="2756825"/>
            <a:ext cx="444605" cy="419659"/>
            <a:chOff x="-1960150" y="3956600"/>
            <a:chExt cx="308775" cy="291450"/>
          </a:xfrm>
        </p:grpSpPr>
        <p:sp>
          <p:nvSpPr>
            <p:cNvPr id="10267" name="Google Shape;10267;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4"/>
          <p:cNvGrpSpPr/>
          <p:nvPr/>
        </p:nvGrpSpPr>
        <p:grpSpPr>
          <a:xfrm>
            <a:off x="1939718" y="3307636"/>
            <a:ext cx="420775" cy="420775"/>
            <a:chOff x="-804700" y="3226500"/>
            <a:chExt cx="292225" cy="292225"/>
          </a:xfrm>
        </p:grpSpPr>
        <p:sp>
          <p:nvSpPr>
            <p:cNvPr id="10270" name="Google Shape;10270;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84"/>
          <p:cNvGrpSpPr/>
          <p:nvPr/>
        </p:nvGrpSpPr>
        <p:grpSpPr>
          <a:xfrm>
            <a:off x="3019809" y="1688647"/>
            <a:ext cx="420775" cy="420811"/>
            <a:chOff x="-5251625" y="3272950"/>
            <a:chExt cx="292225" cy="292250"/>
          </a:xfrm>
        </p:grpSpPr>
        <p:sp>
          <p:nvSpPr>
            <p:cNvPr id="10278" name="Google Shape;10278;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84"/>
          <p:cNvGrpSpPr/>
          <p:nvPr/>
        </p:nvGrpSpPr>
        <p:grpSpPr>
          <a:xfrm>
            <a:off x="3016407" y="2204348"/>
            <a:ext cx="427578" cy="421351"/>
            <a:chOff x="-5254775" y="3631325"/>
            <a:chExt cx="296950" cy="292625"/>
          </a:xfrm>
        </p:grpSpPr>
        <p:sp>
          <p:nvSpPr>
            <p:cNvPr id="10282" name="Google Shape;10282;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84"/>
          <p:cNvGrpSpPr/>
          <p:nvPr/>
        </p:nvGrpSpPr>
        <p:grpSpPr>
          <a:xfrm>
            <a:off x="3032265" y="2756270"/>
            <a:ext cx="419659" cy="420775"/>
            <a:chOff x="-5251625" y="3991275"/>
            <a:chExt cx="291450" cy="292225"/>
          </a:xfrm>
        </p:grpSpPr>
        <p:sp>
          <p:nvSpPr>
            <p:cNvPr id="10290" name="Google Shape;10290;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84"/>
          <p:cNvGrpSpPr/>
          <p:nvPr/>
        </p:nvGrpSpPr>
        <p:grpSpPr>
          <a:xfrm>
            <a:off x="5772848" y="1689240"/>
            <a:ext cx="319874" cy="419623"/>
            <a:chOff x="-3365275" y="3253275"/>
            <a:chExt cx="222150" cy="291425"/>
          </a:xfrm>
        </p:grpSpPr>
        <p:sp>
          <p:nvSpPr>
            <p:cNvPr id="10296" name="Google Shape;10296;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4"/>
          <p:cNvGrpSpPr/>
          <p:nvPr/>
        </p:nvGrpSpPr>
        <p:grpSpPr>
          <a:xfrm>
            <a:off x="5746786" y="2204058"/>
            <a:ext cx="371998" cy="421927"/>
            <a:chOff x="-3383375" y="3611625"/>
            <a:chExt cx="258350" cy="293025"/>
          </a:xfrm>
        </p:grpSpPr>
        <p:sp>
          <p:nvSpPr>
            <p:cNvPr id="10299" name="Google Shape;10299;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4"/>
          <p:cNvGrpSpPr/>
          <p:nvPr/>
        </p:nvGrpSpPr>
        <p:grpSpPr>
          <a:xfrm>
            <a:off x="5809135" y="2756826"/>
            <a:ext cx="271097" cy="419659"/>
            <a:chOff x="-3347950" y="3971575"/>
            <a:chExt cx="188275" cy="291450"/>
          </a:xfrm>
        </p:grpSpPr>
        <p:sp>
          <p:nvSpPr>
            <p:cNvPr id="10302" name="Google Shape;10302;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84"/>
          <p:cNvGrpSpPr/>
          <p:nvPr/>
        </p:nvGrpSpPr>
        <p:grpSpPr>
          <a:xfrm>
            <a:off x="858994" y="3307061"/>
            <a:ext cx="371998" cy="421927"/>
            <a:chOff x="-1575775" y="3238300"/>
            <a:chExt cx="258350" cy="293025"/>
          </a:xfrm>
        </p:grpSpPr>
        <p:sp>
          <p:nvSpPr>
            <p:cNvPr id="10306" name="Google Shape;10306;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84"/>
          <p:cNvGrpSpPr/>
          <p:nvPr/>
        </p:nvGrpSpPr>
        <p:grpSpPr>
          <a:xfrm>
            <a:off x="2503892" y="3309051"/>
            <a:ext cx="423079" cy="424159"/>
            <a:chOff x="-1591550" y="3597475"/>
            <a:chExt cx="293825" cy="294575"/>
          </a:xfrm>
        </p:grpSpPr>
        <p:sp>
          <p:nvSpPr>
            <p:cNvPr id="10312" name="Google Shape;10312;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5" name="Google Shape;10315;p84"/>
          <p:cNvGrpSpPr/>
          <p:nvPr/>
        </p:nvGrpSpPr>
        <p:grpSpPr>
          <a:xfrm>
            <a:off x="4153362" y="3318663"/>
            <a:ext cx="421927" cy="399248"/>
            <a:chOff x="-1592325" y="3957400"/>
            <a:chExt cx="293025" cy="277275"/>
          </a:xfrm>
        </p:grpSpPr>
        <p:sp>
          <p:nvSpPr>
            <p:cNvPr id="10316" name="Google Shape;10316;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84"/>
          <p:cNvGrpSpPr/>
          <p:nvPr/>
        </p:nvGrpSpPr>
        <p:grpSpPr>
          <a:xfrm>
            <a:off x="3640232" y="3310744"/>
            <a:ext cx="369730" cy="420775"/>
            <a:chOff x="-778700" y="3612425"/>
            <a:chExt cx="256775" cy="292225"/>
          </a:xfrm>
        </p:grpSpPr>
        <p:sp>
          <p:nvSpPr>
            <p:cNvPr id="10321" name="Google Shape;10321;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4"/>
          <p:cNvGrpSpPr/>
          <p:nvPr/>
        </p:nvGrpSpPr>
        <p:grpSpPr>
          <a:xfrm>
            <a:off x="6111733" y="3828305"/>
            <a:ext cx="340731" cy="387641"/>
            <a:chOff x="7728464" y="1561258"/>
            <a:chExt cx="349719" cy="397866"/>
          </a:xfrm>
        </p:grpSpPr>
        <p:sp>
          <p:nvSpPr>
            <p:cNvPr id="10328" name="Google Shape;10328;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4"/>
          <p:cNvGrpSpPr/>
          <p:nvPr/>
        </p:nvGrpSpPr>
        <p:grpSpPr>
          <a:xfrm>
            <a:off x="4034702" y="3828305"/>
            <a:ext cx="387681" cy="387641"/>
            <a:chOff x="5611350" y="1561258"/>
            <a:chExt cx="397907" cy="397866"/>
          </a:xfrm>
        </p:grpSpPr>
        <p:sp>
          <p:nvSpPr>
            <p:cNvPr id="10331" name="Google Shape;10331;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4"/>
          <p:cNvGrpSpPr/>
          <p:nvPr/>
        </p:nvGrpSpPr>
        <p:grpSpPr>
          <a:xfrm>
            <a:off x="4553987" y="3925571"/>
            <a:ext cx="387610" cy="193109"/>
            <a:chOff x="6140660" y="1661097"/>
            <a:chExt cx="397835" cy="198202"/>
          </a:xfrm>
        </p:grpSpPr>
        <p:sp>
          <p:nvSpPr>
            <p:cNvPr id="10336" name="Google Shape;10336;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84"/>
          <p:cNvGrpSpPr/>
          <p:nvPr/>
        </p:nvGrpSpPr>
        <p:grpSpPr>
          <a:xfrm>
            <a:off x="5073202" y="3828305"/>
            <a:ext cx="387681" cy="387641"/>
            <a:chOff x="6669907" y="1561258"/>
            <a:chExt cx="397907" cy="397866"/>
          </a:xfrm>
        </p:grpSpPr>
        <p:sp>
          <p:nvSpPr>
            <p:cNvPr id="10341" name="Google Shape;10341;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4"/>
          <p:cNvGrpSpPr/>
          <p:nvPr/>
        </p:nvGrpSpPr>
        <p:grpSpPr>
          <a:xfrm>
            <a:off x="1958433" y="3885842"/>
            <a:ext cx="387681" cy="272572"/>
            <a:chOff x="3386036" y="1746339"/>
            <a:chExt cx="397907" cy="279762"/>
          </a:xfrm>
        </p:grpSpPr>
        <p:sp>
          <p:nvSpPr>
            <p:cNvPr id="10347" name="Google Shape;10347;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4"/>
          <p:cNvGrpSpPr/>
          <p:nvPr/>
        </p:nvGrpSpPr>
        <p:grpSpPr>
          <a:xfrm>
            <a:off x="2996130" y="3828288"/>
            <a:ext cx="387681" cy="387681"/>
            <a:chOff x="4417380" y="1687279"/>
            <a:chExt cx="397907" cy="397907"/>
          </a:xfrm>
        </p:grpSpPr>
        <p:sp>
          <p:nvSpPr>
            <p:cNvPr id="10350" name="Google Shape;10350;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84"/>
          <p:cNvGrpSpPr/>
          <p:nvPr/>
        </p:nvGrpSpPr>
        <p:grpSpPr>
          <a:xfrm>
            <a:off x="7942611" y="3308537"/>
            <a:ext cx="387661" cy="387661"/>
            <a:chOff x="2869999" y="1687279"/>
            <a:chExt cx="397887" cy="397887"/>
          </a:xfrm>
        </p:grpSpPr>
        <p:sp>
          <p:nvSpPr>
            <p:cNvPr id="10353" name="Google Shape;10353;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4"/>
          <p:cNvGrpSpPr/>
          <p:nvPr/>
        </p:nvGrpSpPr>
        <p:grpSpPr>
          <a:xfrm>
            <a:off x="2477718" y="3828664"/>
            <a:ext cx="386807" cy="386929"/>
            <a:chOff x="3902887" y="1687655"/>
            <a:chExt cx="397010" cy="397135"/>
          </a:xfrm>
        </p:grpSpPr>
        <p:sp>
          <p:nvSpPr>
            <p:cNvPr id="10356" name="Google Shape;10356;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4"/>
          <p:cNvGrpSpPr/>
          <p:nvPr/>
        </p:nvGrpSpPr>
        <p:grpSpPr>
          <a:xfrm>
            <a:off x="3515416" y="3828344"/>
            <a:ext cx="387681" cy="387681"/>
            <a:chOff x="4933458" y="1687279"/>
            <a:chExt cx="397907" cy="397907"/>
          </a:xfrm>
        </p:grpSpPr>
        <p:sp>
          <p:nvSpPr>
            <p:cNvPr id="10359" name="Google Shape;10359;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4"/>
          <p:cNvGrpSpPr/>
          <p:nvPr/>
        </p:nvGrpSpPr>
        <p:grpSpPr>
          <a:xfrm>
            <a:off x="5286246" y="3308537"/>
            <a:ext cx="387681" cy="387661"/>
            <a:chOff x="266768" y="1721375"/>
            <a:chExt cx="397907" cy="397887"/>
          </a:xfrm>
        </p:grpSpPr>
        <p:sp>
          <p:nvSpPr>
            <p:cNvPr id="10362" name="Google Shape;10362;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4"/>
          <p:cNvGrpSpPr/>
          <p:nvPr/>
        </p:nvGrpSpPr>
        <p:grpSpPr>
          <a:xfrm>
            <a:off x="7411672" y="3308924"/>
            <a:ext cx="387539" cy="386888"/>
            <a:chOff x="2408992" y="1722875"/>
            <a:chExt cx="397761" cy="397093"/>
          </a:xfrm>
        </p:grpSpPr>
        <p:sp>
          <p:nvSpPr>
            <p:cNvPr id="10365" name="Google Shape;10365;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4"/>
          <p:cNvGrpSpPr/>
          <p:nvPr/>
        </p:nvGrpSpPr>
        <p:grpSpPr>
          <a:xfrm>
            <a:off x="5592488" y="3828305"/>
            <a:ext cx="387641" cy="387641"/>
            <a:chOff x="7199196" y="1561258"/>
            <a:chExt cx="397866" cy="397866"/>
          </a:xfrm>
        </p:grpSpPr>
        <p:sp>
          <p:nvSpPr>
            <p:cNvPr id="10368" name="Google Shape;10368;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8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372" name="Google Shape;10372;p84"/>
          <p:cNvGrpSpPr/>
          <p:nvPr/>
        </p:nvGrpSpPr>
        <p:grpSpPr>
          <a:xfrm>
            <a:off x="6348367" y="3308537"/>
            <a:ext cx="387661" cy="387661"/>
            <a:chOff x="1379798" y="1723250"/>
            <a:chExt cx="397887" cy="397887"/>
          </a:xfrm>
        </p:grpSpPr>
        <p:sp>
          <p:nvSpPr>
            <p:cNvPr id="10373" name="Google Shape;10373;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84"/>
          <p:cNvGrpSpPr/>
          <p:nvPr/>
        </p:nvGrpSpPr>
        <p:grpSpPr>
          <a:xfrm>
            <a:off x="5817327" y="3308537"/>
            <a:ext cx="387641" cy="387661"/>
            <a:chOff x="864491" y="1723250"/>
            <a:chExt cx="397866" cy="397887"/>
          </a:xfrm>
        </p:grpSpPr>
        <p:sp>
          <p:nvSpPr>
            <p:cNvPr id="10378" name="Google Shape;10378;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1" name="Google Shape;10381;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2" name="Google Shape;10382;p84"/>
          <p:cNvGrpSpPr/>
          <p:nvPr/>
        </p:nvGrpSpPr>
        <p:grpSpPr>
          <a:xfrm>
            <a:off x="6584154" y="3827060"/>
            <a:ext cx="388966" cy="388966"/>
            <a:chOff x="1190625" y="238125"/>
            <a:chExt cx="5235075" cy="5235075"/>
          </a:xfrm>
        </p:grpSpPr>
        <p:sp>
          <p:nvSpPr>
            <p:cNvPr id="10383" name="Google Shape;10383;p8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8"/>
        <p:cNvGrpSpPr/>
        <p:nvPr/>
      </p:nvGrpSpPr>
      <p:grpSpPr>
        <a:xfrm>
          <a:off x="0" y="0"/>
          <a:ext cx="0" cy="0"/>
          <a:chOff x="0" y="0"/>
          <a:chExt cx="0" cy="0"/>
        </a:xfrm>
      </p:grpSpPr>
      <p:grpSp>
        <p:nvGrpSpPr>
          <p:cNvPr id="10389" name="Google Shape;10389;p85"/>
          <p:cNvGrpSpPr/>
          <p:nvPr/>
        </p:nvGrpSpPr>
        <p:grpSpPr>
          <a:xfrm>
            <a:off x="1002229" y="1542724"/>
            <a:ext cx="1801525" cy="2849778"/>
            <a:chOff x="1002229" y="1542724"/>
            <a:chExt cx="1801525" cy="2849778"/>
          </a:xfrm>
        </p:grpSpPr>
        <p:sp>
          <p:nvSpPr>
            <p:cNvPr id="10390" name="Google Shape;10390;p85"/>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7" name="Google Shape;10397;p85"/>
            <p:cNvGrpSpPr/>
            <p:nvPr/>
          </p:nvGrpSpPr>
          <p:grpSpPr>
            <a:xfrm>
              <a:off x="1675337" y="3316550"/>
              <a:ext cx="437113" cy="383257"/>
              <a:chOff x="1675337" y="3316550"/>
              <a:chExt cx="437113" cy="383257"/>
            </a:xfrm>
          </p:grpSpPr>
          <p:sp>
            <p:nvSpPr>
              <p:cNvPr id="10398" name="Google Shape;10398;p85"/>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5"/>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1" name="Google Shape;10401;p85"/>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5"/>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5"/>
          <p:cNvGrpSpPr/>
          <p:nvPr/>
        </p:nvGrpSpPr>
        <p:grpSpPr>
          <a:xfrm>
            <a:off x="7280398" y="2805793"/>
            <a:ext cx="939202" cy="1588073"/>
            <a:chOff x="7280398" y="2805793"/>
            <a:chExt cx="939202" cy="1588073"/>
          </a:xfrm>
        </p:grpSpPr>
        <p:grpSp>
          <p:nvGrpSpPr>
            <p:cNvPr id="10404" name="Google Shape;10404;p85"/>
            <p:cNvGrpSpPr/>
            <p:nvPr/>
          </p:nvGrpSpPr>
          <p:grpSpPr>
            <a:xfrm>
              <a:off x="7280398" y="2805793"/>
              <a:ext cx="939202" cy="1588073"/>
              <a:chOff x="7280398" y="2805793"/>
              <a:chExt cx="939202" cy="1588073"/>
            </a:xfrm>
          </p:grpSpPr>
          <p:sp>
            <p:nvSpPr>
              <p:cNvPr id="10405" name="Google Shape;10405;p85"/>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5"/>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7" name="Google Shape;10407;p85"/>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5"/>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5"/>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85"/>
          <p:cNvGrpSpPr/>
          <p:nvPr/>
        </p:nvGrpSpPr>
        <p:grpSpPr>
          <a:xfrm>
            <a:off x="6530967" y="2825758"/>
            <a:ext cx="577856" cy="1566743"/>
            <a:chOff x="6530967" y="2825758"/>
            <a:chExt cx="577856" cy="1566743"/>
          </a:xfrm>
        </p:grpSpPr>
        <p:grpSp>
          <p:nvGrpSpPr>
            <p:cNvPr id="10414" name="Google Shape;10414;p85"/>
            <p:cNvGrpSpPr/>
            <p:nvPr/>
          </p:nvGrpSpPr>
          <p:grpSpPr>
            <a:xfrm>
              <a:off x="6530967" y="2825758"/>
              <a:ext cx="577856" cy="1566743"/>
              <a:chOff x="6530967" y="2825758"/>
              <a:chExt cx="577856" cy="1566743"/>
            </a:xfrm>
          </p:grpSpPr>
          <p:sp>
            <p:nvSpPr>
              <p:cNvPr id="10415" name="Google Shape;10415;p85"/>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5"/>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7" name="Google Shape;10417;p85"/>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5"/>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1" name="Google Shape;10421;p85"/>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5"/>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2882968" y="1560496"/>
            <a:ext cx="554302" cy="1133118"/>
            <a:chOff x="3039218" y="1560945"/>
            <a:chExt cx="554302" cy="1133118"/>
          </a:xfrm>
        </p:grpSpPr>
        <p:sp>
          <p:nvSpPr>
            <p:cNvPr id="10425" name="Google Shape;10425;p85"/>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5"/>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5"/>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5"/>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5"/>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5"/>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5"/>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5"/>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5"/>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5"/>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5"/>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5"/>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5"/>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5"/>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5"/>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5"/>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5"/>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5"/>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5"/>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5"/>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5"/>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5"/>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5"/>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5"/>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5"/>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5"/>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5"/>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5"/>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5"/>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5"/>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5"/>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5"/>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5"/>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5"/>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5"/>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5"/>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5"/>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5"/>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5"/>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5"/>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5"/>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5"/>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9" name="Google Shape;10519;p85"/>
            <p:cNvGrpSpPr/>
            <p:nvPr/>
          </p:nvGrpSpPr>
          <p:grpSpPr>
            <a:xfrm>
              <a:off x="3498748" y="2102737"/>
              <a:ext cx="94772" cy="114004"/>
              <a:chOff x="3498748" y="2102737"/>
              <a:chExt cx="94772" cy="114004"/>
            </a:xfrm>
          </p:grpSpPr>
          <p:sp>
            <p:nvSpPr>
              <p:cNvPr id="10520" name="Google Shape;10520;p85"/>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5"/>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5"/>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5"/>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5"/>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4" name="Google Shape;10534;p85"/>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5"/>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5"/>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5"/>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5"/>
          <p:cNvGrpSpPr/>
          <p:nvPr/>
        </p:nvGrpSpPr>
        <p:grpSpPr>
          <a:xfrm>
            <a:off x="3572045" y="1558993"/>
            <a:ext cx="451013" cy="1136125"/>
            <a:chOff x="3827467" y="1557988"/>
            <a:chExt cx="451013" cy="1136125"/>
          </a:xfrm>
        </p:grpSpPr>
        <p:sp>
          <p:nvSpPr>
            <p:cNvPr id="10543" name="Google Shape;10543;p85"/>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4" name="Google Shape;10544;p85"/>
            <p:cNvGrpSpPr/>
            <p:nvPr/>
          </p:nvGrpSpPr>
          <p:grpSpPr>
            <a:xfrm>
              <a:off x="3979228" y="1581563"/>
              <a:ext cx="147768" cy="558502"/>
              <a:chOff x="3979228" y="1581563"/>
              <a:chExt cx="147768" cy="558502"/>
            </a:xfrm>
          </p:grpSpPr>
          <p:sp>
            <p:nvSpPr>
              <p:cNvPr id="10545" name="Google Shape;10545;p85"/>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51" name="Google Shape;10551;p85"/>
          <p:cNvGrpSpPr/>
          <p:nvPr/>
        </p:nvGrpSpPr>
        <p:grpSpPr>
          <a:xfrm>
            <a:off x="4170709" y="1558993"/>
            <a:ext cx="402414" cy="1136125"/>
            <a:chOff x="4588296" y="1557988"/>
            <a:chExt cx="402414" cy="1136125"/>
          </a:xfrm>
        </p:grpSpPr>
        <p:sp>
          <p:nvSpPr>
            <p:cNvPr id="10552" name="Google Shape;10552;p85"/>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3" name="Google Shape;10553;p85"/>
            <p:cNvGrpSpPr/>
            <p:nvPr/>
          </p:nvGrpSpPr>
          <p:grpSpPr>
            <a:xfrm>
              <a:off x="4708538" y="1583316"/>
              <a:ext cx="163226" cy="588527"/>
              <a:chOff x="4708538" y="1583316"/>
              <a:chExt cx="163226" cy="588527"/>
            </a:xfrm>
          </p:grpSpPr>
          <p:sp>
            <p:nvSpPr>
              <p:cNvPr id="10554" name="Google Shape;10554;p85"/>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5"/>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5"/>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0" name="Google Shape;10560;p85"/>
          <p:cNvGrpSpPr/>
          <p:nvPr/>
        </p:nvGrpSpPr>
        <p:grpSpPr>
          <a:xfrm>
            <a:off x="2925871" y="2837181"/>
            <a:ext cx="2132746" cy="348002"/>
            <a:chOff x="2925871" y="2837181"/>
            <a:chExt cx="2132746" cy="348002"/>
          </a:xfrm>
        </p:grpSpPr>
        <p:grpSp>
          <p:nvGrpSpPr>
            <p:cNvPr id="10561" name="Google Shape;10561;p85"/>
            <p:cNvGrpSpPr/>
            <p:nvPr/>
          </p:nvGrpSpPr>
          <p:grpSpPr>
            <a:xfrm>
              <a:off x="2925871" y="2837181"/>
              <a:ext cx="2132746" cy="348002"/>
              <a:chOff x="2925871" y="2837181"/>
              <a:chExt cx="2132746" cy="348002"/>
            </a:xfrm>
          </p:grpSpPr>
          <p:sp>
            <p:nvSpPr>
              <p:cNvPr id="10562" name="Google Shape;10562;p85"/>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5"/>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5"/>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9" name="Google Shape;10569;p85"/>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5"/>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5"/>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3526573" y="3256553"/>
            <a:ext cx="447702" cy="1135923"/>
            <a:chOff x="3526573" y="3256553"/>
            <a:chExt cx="447702" cy="1135923"/>
          </a:xfrm>
        </p:grpSpPr>
        <p:sp>
          <p:nvSpPr>
            <p:cNvPr id="10575" name="Google Shape;10575;p85"/>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6" name="Google Shape;10576;p85"/>
            <p:cNvGrpSpPr/>
            <p:nvPr/>
          </p:nvGrpSpPr>
          <p:grpSpPr>
            <a:xfrm>
              <a:off x="3539512" y="3261380"/>
              <a:ext cx="426827" cy="1112925"/>
              <a:chOff x="3539512" y="3261380"/>
              <a:chExt cx="426827" cy="1112925"/>
            </a:xfrm>
          </p:grpSpPr>
          <p:sp>
            <p:nvSpPr>
              <p:cNvPr id="10577" name="Google Shape;10577;p85"/>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85"/>
              <p:cNvGrpSpPr/>
              <p:nvPr/>
            </p:nvGrpSpPr>
            <p:grpSpPr>
              <a:xfrm>
                <a:off x="3696227" y="3261380"/>
                <a:ext cx="108950" cy="73543"/>
                <a:chOff x="3696227" y="3261380"/>
                <a:chExt cx="108950" cy="73543"/>
              </a:xfrm>
            </p:grpSpPr>
            <p:sp>
              <p:nvSpPr>
                <p:cNvPr id="10580" name="Google Shape;10580;p85"/>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5"/>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5"/>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5"/>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5"/>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5"/>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5"/>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01" name="Google Shape;10601;p85"/>
          <p:cNvGrpSpPr/>
          <p:nvPr/>
        </p:nvGrpSpPr>
        <p:grpSpPr>
          <a:xfrm>
            <a:off x="5334138" y="3587286"/>
            <a:ext cx="566433" cy="793236"/>
            <a:chOff x="5334138" y="3587286"/>
            <a:chExt cx="566433" cy="793236"/>
          </a:xfrm>
        </p:grpSpPr>
        <p:sp>
          <p:nvSpPr>
            <p:cNvPr id="10602" name="Google Shape;10602;p85"/>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5"/>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5"/>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85"/>
          <p:cNvGrpSpPr/>
          <p:nvPr/>
        </p:nvGrpSpPr>
        <p:grpSpPr>
          <a:xfrm>
            <a:off x="5334138" y="2895283"/>
            <a:ext cx="566559" cy="527184"/>
            <a:chOff x="5334138" y="2895283"/>
            <a:chExt cx="566559" cy="527184"/>
          </a:xfrm>
        </p:grpSpPr>
        <p:grpSp>
          <p:nvGrpSpPr>
            <p:cNvPr id="10607" name="Google Shape;10607;p85"/>
            <p:cNvGrpSpPr/>
            <p:nvPr/>
          </p:nvGrpSpPr>
          <p:grpSpPr>
            <a:xfrm>
              <a:off x="5334138" y="2895283"/>
              <a:ext cx="566559" cy="148198"/>
              <a:chOff x="5334138" y="2895283"/>
              <a:chExt cx="566559" cy="148198"/>
            </a:xfrm>
          </p:grpSpPr>
          <p:sp>
            <p:nvSpPr>
              <p:cNvPr id="10608" name="Google Shape;10608;p85"/>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5"/>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85"/>
            <p:cNvGrpSpPr/>
            <p:nvPr/>
          </p:nvGrpSpPr>
          <p:grpSpPr>
            <a:xfrm>
              <a:off x="5334138" y="3086166"/>
              <a:ext cx="566559" cy="148324"/>
              <a:chOff x="5334138" y="3086166"/>
              <a:chExt cx="566559" cy="148324"/>
            </a:xfrm>
          </p:grpSpPr>
          <p:sp>
            <p:nvSpPr>
              <p:cNvPr id="10614" name="Google Shape;10614;p85"/>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5"/>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5"/>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5"/>
            <p:cNvGrpSpPr/>
            <p:nvPr/>
          </p:nvGrpSpPr>
          <p:grpSpPr>
            <a:xfrm>
              <a:off x="5334138" y="3274269"/>
              <a:ext cx="566559" cy="148198"/>
              <a:chOff x="5334138" y="3274269"/>
              <a:chExt cx="566559" cy="148198"/>
            </a:xfrm>
          </p:grpSpPr>
          <p:sp>
            <p:nvSpPr>
              <p:cNvPr id="10620" name="Google Shape;10620;p85"/>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5"/>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5"/>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5" name="Google Shape;10625;p85"/>
          <p:cNvGrpSpPr/>
          <p:nvPr/>
        </p:nvGrpSpPr>
        <p:grpSpPr>
          <a:xfrm>
            <a:off x="6632594" y="1532342"/>
            <a:ext cx="1585066" cy="1126471"/>
            <a:chOff x="6608782" y="1551392"/>
            <a:chExt cx="1585066" cy="1126471"/>
          </a:xfrm>
        </p:grpSpPr>
        <p:grpSp>
          <p:nvGrpSpPr>
            <p:cNvPr id="10626" name="Google Shape;10626;p85"/>
            <p:cNvGrpSpPr/>
            <p:nvPr/>
          </p:nvGrpSpPr>
          <p:grpSpPr>
            <a:xfrm>
              <a:off x="6608782" y="1882715"/>
              <a:ext cx="77561" cy="73012"/>
              <a:chOff x="6608782" y="1882715"/>
              <a:chExt cx="77561" cy="73012"/>
            </a:xfrm>
          </p:grpSpPr>
          <p:sp>
            <p:nvSpPr>
              <p:cNvPr id="10627" name="Google Shape;10627;p85"/>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5"/>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5"/>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85"/>
            <p:cNvGrpSpPr/>
            <p:nvPr/>
          </p:nvGrpSpPr>
          <p:grpSpPr>
            <a:xfrm>
              <a:off x="6608782" y="1551392"/>
              <a:ext cx="1585066" cy="1126471"/>
              <a:chOff x="6608782" y="1551392"/>
              <a:chExt cx="1585066" cy="1126471"/>
            </a:xfrm>
          </p:grpSpPr>
          <p:sp>
            <p:nvSpPr>
              <p:cNvPr id="10632" name="Google Shape;10632;p85"/>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3" name="Google Shape;10633;p85"/>
              <p:cNvGrpSpPr/>
              <p:nvPr/>
            </p:nvGrpSpPr>
            <p:grpSpPr>
              <a:xfrm>
                <a:off x="6608782" y="1551392"/>
                <a:ext cx="1585066" cy="1126471"/>
                <a:chOff x="6608782" y="1551392"/>
                <a:chExt cx="1585066" cy="1126471"/>
              </a:xfrm>
            </p:grpSpPr>
            <p:sp>
              <p:nvSpPr>
                <p:cNvPr id="10634" name="Google Shape;10634;p85"/>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5"/>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38" name="Google Shape;10638;p85"/>
          <p:cNvGrpSpPr/>
          <p:nvPr/>
        </p:nvGrpSpPr>
        <p:grpSpPr>
          <a:xfrm>
            <a:off x="6057386" y="2827805"/>
            <a:ext cx="302032" cy="1568967"/>
            <a:chOff x="6057386" y="2827805"/>
            <a:chExt cx="302032" cy="1568967"/>
          </a:xfrm>
        </p:grpSpPr>
        <p:grpSp>
          <p:nvGrpSpPr>
            <p:cNvPr id="10639" name="Google Shape;10639;p85"/>
            <p:cNvGrpSpPr/>
            <p:nvPr/>
          </p:nvGrpSpPr>
          <p:grpSpPr>
            <a:xfrm>
              <a:off x="6057386" y="2827805"/>
              <a:ext cx="302032" cy="1568967"/>
              <a:chOff x="6057386" y="2827805"/>
              <a:chExt cx="302032" cy="1568967"/>
            </a:xfrm>
          </p:grpSpPr>
          <p:sp>
            <p:nvSpPr>
              <p:cNvPr id="10640" name="Google Shape;10640;p85"/>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5"/>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5"/>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5"/>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5"/>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5"/>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5"/>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5"/>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5"/>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5"/>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9" name="Google Shape;10669;p85"/>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85"/>
          <p:cNvGrpSpPr/>
          <p:nvPr/>
        </p:nvGrpSpPr>
        <p:grpSpPr>
          <a:xfrm>
            <a:off x="2000556" y="1599372"/>
            <a:ext cx="224622" cy="224774"/>
            <a:chOff x="2657906" y="1651497"/>
            <a:chExt cx="224622" cy="224774"/>
          </a:xfrm>
        </p:grpSpPr>
        <p:sp>
          <p:nvSpPr>
            <p:cNvPr id="10672" name="Google Shape;10672;p85"/>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5"/>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4" name="Google Shape;10674;p85"/>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5" name="Google Shape;10675;p85"/>
          <p:cNvGrpSpPr/>
          <p:nvPr/>
        </p:nvGrpSpPr>
        <p:grpSpPr>
          <a:xfrm>
            <a:off x="2000561" y="3816542"/>
            <a:ext cx="336675" cy="334710"/>
            <a:chOff x="2657906" y="2241938"/>
            <a:chExt cx="225987" cy="224698"/>
          </a:xfrm>
        </p:grpSpPr>
        <p:sp>
          <p:nvSpPr>
            <p:cNvPr id="10676" name="Google Shape;10676;p85"/>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5"/>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5"/>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5"/>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5"/>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85"/>
          <p:cNvGrpSpPr/>
          <p:nvPr/>
        </p:nvGrpSpPr>
        <p:grpSpPr>
          <a:xfrm>
            <a:off x="4116787" y="3256553"/>
            <a:ext cx="447728" cy="1135923"/>
            <a:chOff x="4116787" y="3256553"/>
            <a:chExt cx="447728" cy="1135923"/>
          </a:xfrm>
        </p:grpSpPr>
        <p:sp>
          <p:nvSpPr>
            <p:cNvPr id="10687" name="Google Shape;10687;p85"/>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8" name="Google Shape;10688;p85"/>
            <p:cNvGrpSpPr/>
            <p:nvPr/>
          </p:nvGrpSpPr>
          <p:grpSpPr>
            <a:xfrm>
              <a:off x="4135514" y="3261886"/>
              <a:ext cx="409996" cy="1125132"/>
              <a:chOff x="4135514" y="3261886"/>
              <a:chExt cx="409996" cy="1125132"/>
            </a:xfrm>
          </p:grpSpPr>
          <p:sp>
            <p:nvSpPr>
              <p:cNvPr id="10689" name="Google Shape;10689;p85"/>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5"/>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5"/>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5"/>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5"/>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5"/>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5"/>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8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5"/>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5"/>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5"/>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5"/>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7" name="Google Shape;10747;p85"/>
          <p:cNvGrpSpPr/>
          <p:nvPr/>
        </p:nvGrpSpPr>
        <p:grpSpPr>
          <a:xfrm>
            <a:off x="2936333" y="3256553"/>
            <a:ext cx="447601" cy="1135923"/>
            <a:chOff x="2936333" y="3256553"/>
            <a:chExt cx="447601" cy="1135923"/>
          </a:xfrm>
        </p:grpSpPr>
        <p:sp>
          <p:nvSpPr>
            <p:cNvPr id="10748" name="Google Shape;10748;p85"/>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9" name="Google Shape;10749;p85"/>
            <p:cNvGrpSpPr/>
            <p:nvPr/>
          </p:nvGrpSpPr>
          <p:grpSpPr>
            <a:xfrm>
              <a:off x="2939796" y="3259611"/>
              <a:ext cx="443027" cy="1124980"/>
              <a:chOff x="2939796" y="3259611"/>
              <a:chExt cx="443027" cy="1124980"/>
            </a:xfrm>
          </p:grpSpPr>
          <p:sp>
            <p:nvSpPr>
              <p:cNvPr id="10750" name="Google Shape;10750;p85"/>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5"/>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5"/>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5"/>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5"/>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5"/>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5"/>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5"/>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5"/>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5"/>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5"/>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5"/>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5"/>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5"/>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5"/>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5"/>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5"/>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5"/>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5"/>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5"/>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5"/>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5"/>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5"/>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5"/>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5"/>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5"/>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5"/>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5"/>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5"/>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5"/>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5"/>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5"/>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5"/>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5"/>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5"/>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5"/>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5"/>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5"/>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5"/>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5"/>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5"/>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5"/>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5"/>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5"/>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5"/>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5"/>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5"/>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5"/>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5"/>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5"/>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5"/>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5"/>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5"/>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5"/>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5"/>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5"/>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6" name="Google Shape;10866;p85"/>
          <p:cNvGrpSpPr/>
          <p:nvPr/>
        </p:nvGrpSpPr>
        <p:grpSpPr>
          <a:xfrm>
            <a:off x="4707616" y="3256553"/>
            <a:ext cx="447702" cy="1135923"/>
            <a:chOff x="4707616" y="3256553"/>
            <a:chExt cx="447702" cy="1135923"/>
          </a:xfrm>
        </p:grpSpPr>
        <p:sp>
          <p:nvSpPr>
            <p:cNvPr id="10867" name="Google Shape;10867;p85"/>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8" name="Google Shape;10868;p85"/>
            <p:cNvGrpSpPr/>
            <p:nvPr/>
          </p:nvGrpSpPr>
          <p:grpSpPr>
            <a:xfrm>
              <a:off x="4724641" y="3320695"/>
              <a:ext cx="412877" cy="1031270"/>
              <a:chOff x="4724641" y="3320695"/>
              <a:chExt cx="412877" cy="1031270"/>
            </a:xfrm>
          </p:grpSpPr>
          <p:sp>
            <p:nvSpPr>
              <p:cNvPr id="10869" name="Google Shape;10869;p85"/>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5"/>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5"/>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5"/>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5"/>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5"/>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5"/>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5"/>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5"/>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5"/>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5"/>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0" name="Google Shape;10880;p85"/>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Infographics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85"/>
        <p:cNvGrpSpPr/>
        <p:nvPr/>
      </p:nvGrpSpPr>
      <p:grpSpPr>
        <a:xfrm>
          <a:off x="0" y="0"/>
          <a:ext cx="0" cy="0"/>
          <a:chOff x="0" y="0"/>
          <a:chExt cx="0" cy="0"/>
        </a:xfrm>
      </p:grpSpPr>
      <p:sp>
        <p:nvSpPr>
          <p:cNvPr id="10886" name="Google Shape;10886;p86"/>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7" name="Google Shape;10887;p86"/>
          <p:cNvGrpSpPr/>
          <p:nvPr/>
        </p:nvGrpSpPr>
        <p:grpSpPr>
          <a:xfrm>
            <a:off x="5881075" y="1606500"/>
            <a:ext cx="389275" cy="1299125"/>
            <a:chOff x="5881075" y="1606500"/>
            <a:chExt cx="389275" cy="1299125"/>
          </a:xfrm>
        </p:grpSpPr>
        <p:sp>
          <p:nvSpPr>
            <p:cNvPr id="10888" name="Google Shape;10888;p86"/>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9" name="Google Shape;10889;p86"/>
            <p:cNvGrpSpPr/>
            <p:nvPr/>
          </p:nvGrpSpPr>
          <p:grpSpPr>
            <a:xfrm>
              <a:off x="5888300" y="1606500"/>
              <a:ext cx="375575" cy="1290700"/>
              <a:chOff x="5888300" y="1606500"/>
              <a:chExt cx="375575" cy="1290700"/>
            </a:xfrm>
          </p:grpSpPr>
          <p:sp>
            <p:nvSpPr>
              <p:cNvPr id="10890" name="Google Shape;10890;p86"/>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6"/>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6"/>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6"/>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6"/>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6"/>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6"/>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6"/>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6"/>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6"/>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6"/>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6"/>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6"/>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6"/>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52" name="Google Shape;10952;p86"/>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6"/>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6"/>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7" name="Google Shape;10957;p86"/>
          <p:cNvGrpSpPr/>
          <p:nvPr/>
        </p:nvGrpSpPr>
        <p:grpSpPr>
          <a:xfrm>
            <a:off x="5099200" y="3022588"/>
            <a:ext cx="435225" cy="1370250"/>
            <a:chOff x="5099200" y="2992450"/>
            <a:chExt cx="435225" cy="1370250"/>
          </a:xfrm>
        </p:grpSpPr>
        <p:grpSp>
          <p:nvGrpSpPr>
            <p:cNvPr id="10958" name="Google Shape;10958;p86"/>
            <p:cNvGrpSpPr/>
            <p:nvPr/>
          </p:nvGrpSpPr>
          <p:grpSpPr>
            <a:xfrm>
              <a:off x="5099200" y="3018075"/>
              <a:ext cx="435225" cy="1344625"/>
              <a:chOff x="5099200" y="3018075"/>
              <a:chExt cx="435225" cy="1344625"/>
            </a:xfrm>
          </p:grpSpPr>
          <p:sp>
            <p:nvSpPr>
              <p:cNvPr id="10959" name="Google Shape;10959;p86"/>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6"/>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1" name="Google Shape;10961;p86"/>
            <p:cNvGrpSpPr/>
            <p:nvPr/>
          </p:nvGrpSpPr>
          <p:grpSpPr>
            <a:xfrm>
              <a:off x="5110575" y="3060800"/>
              <a:ext cx="411850" cy="1291550"/>
              <a:chOff x="5110575" y="3060800"/>
              <a:chExt cx="411850" cy="1291550"/>
            </a:xfrm>
          </p:grpSpPr>
          <p:sp>
            <p:nvSpPr>
              <p:cNvPr id="10962" name="Google Shape;10962;p86"/>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6"/>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6"/>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6"/>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6"/>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6"/>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6"/>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6"/>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6"/>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6"/>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6"/>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6"/>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6"/>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6"/>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6"/>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6"/>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6"/>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6"/>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6"/>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6"/>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6"/>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6"/>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6"/>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6"/>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6"/>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6"/>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6"/>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6"/>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6"/>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6"/>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6"/>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6"/>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6"/>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6"/>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6"/>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6"/>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6"/>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6"/>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6"/>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6"/>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6"/>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6"/>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6"/>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6"/>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6"/>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6"/>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6"/>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6"/>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6"/>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2" name="Google Shape;11092;p86"/>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86"/>
          <p:cNvGrpSpPr/>
          <p:nvPr/>
        </p:nvGrpSpPr>
        <p:grpSpPr>
          <a:xfrm>
            <a:off x="5866925" y="3022588"/>
            <a:ext cx="435225" cy="1370250"/>
            <a:chOff x="5866925" y="2992450"/>
            <a:chExt cx="435225" cy="1370250"/>
          </a:xfrm>
        </p:grpSpPr>
        <p:grpSp>
          <p:nvGrpSpPr>
            <p:cNvPr id="11094" name="Google Shape;11094;p86"/>
            <p:cNvGrpSpPr/>
            <p:nvPr/>
          </p:nvGrpSpPr>
          <p:grpSpPr>
            <a:xfrm>
              <a:off x="5866925" y="3018075"/>
              <a:ext cx="435225" cy="1344625"/>
              <a:chOff x="5866925" y="3018075"/>
              <a:chExt cx="435225" cy="1344625"/>
            </a:xfrm>
          </p:grpSpPr>
          <p:sp>
            <p:nvSpPr>
              <p:cNvPr id="11095" name="Google Shape;11095;p86"/>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6"/>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86"/>
            <p:cNvGrpSpPr/>
            <p:nvPr/>
          </p:nvGrpSpPr>
          <p:grpSpPr>
            <a:xfrm>
              <a:off x="5879375" y="3075750"/>
              <a:ext cx="407400" cy="1278050"/>
              <a:chOff x="5879375" y="3075750"/>
              <a:chExt cx="407400" cy="1278050"/>
            </a:xfrm>
          </p:grpSpPr>
          <p:sp>
            <p:nvSpPr>
              <p:cNvPr id="11098" name="Google Shape;11098;p86"/>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6"/>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6"/>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6"/>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6"/>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6"/>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86"/>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6"/>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6"/>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6"/>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6"/>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6"/>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6"/>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6"/>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6"/>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6"/>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6"/>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6"/>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6"/>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6"/>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6"/>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6"/>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9" name="Google Shape;11159;p86"/>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6634500" y="3022588"/>
            <a:ext cx="435225" cy="1370250"/>
            <a:chOff x="6634500" y="2992450"/>
            <a:chExt cx="435225" cy="1370250"/>
          </a:xfrm>
        </p:grpSpPr>
        <p:sp>
          <p:nvSpPr>
            <p:cNvPr id="11161" name="Google Shape;11161;p86"/>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4" name="Google Shape;11164;p86"/>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2" name="Google Shape;11172;p86"/>
          <p:cNvGrpSpPr/>
          <p:nvPr/>
        </p:nvGrpSpPr>
        <p:grpSpPr>
          <a:xfrm>
            <a:off x="6658800" y="3128663"/>
            <a:ext cx="382500" cy="1243900"/>
            <a:chOff x="6658800" y="3098525"/>
            <a:chExt cx="382500" cy="1243900"/>
          </a:xfrm>
        </p:grpSpPr>
        <p:grpSp>
          <p:nvGrpSpPr>
            <p:cNvPr id="11173" name="Google Shape;11173;p86"/>
            <p:cNvGrpSpPr/>
            <p:nvPr/>
          </p:nvGrpSpPr>
          <p:grpSpPr>
            <a:xfrm>
              <a:off x="6750375" y="3274500"/>
              <a:ext cx="203475" cy="165800"/>
              <a:chOff x="6750375" y="3274500"/>
              <a:chExt cx="203475" cy="165800"/>
            </a:xfrm>
          </p:grpSpPr>
          <p:sp>
            <p:nvSpPr>
              <p:cNvPr id="11174" name="Google Shape;11174;p86"/>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8" name="Google Shape;11178;p86"/>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6"/>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6"/>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6"/>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6"/>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6"/>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6"/>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6"/>
          <p:cNvGrpSpPr/>
          <p:nvPr/>
        </p:nvGrpSpPr>
        <p:grpSpPr>
          <a:xfrm>
            <a:off x="2881219" y="1559619"/>
            <a:ext cx="1182076" cy="1120100"/>
            <a:chOff x="2834338" y="1606500"/>
            <a:chExt cx="1182076" cy="1120100"/>
          </a:xfrm>
        </p:grpSpPr>
        <p:grpSp>
          <p:nvGrpSpPr>
            <p:cNvPr id="11193" name="Google Shape;11193;p86"/>
            <p:cNvGrpSpPr/>
            <p:nvPr/>
          </p:nvGrpSpPr>
          <p:grpSpPr>
            <a:xfrm>
              <a:off x="3260010" y="1885839"/>
              <a:ext cx="756404" cy="756404"/>
              <a:chOff x="5681300" y="2527788"/>
              <a:chExt cx="805800" cy="805800"/>
            </a:xfrm>
          </p:grpSpPr>
          <p:sp>
            <p:nvSpPr>
              <p:cNvPr id="11194" name="Google Shape;11194;p8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86"/>
            <p:cNvGrpSpPr/>
            <p:nvPr/>
          </p:nvGrpSpPr>
          <p:grpSpPr>
            <a:xfrm>
              <a:off x="2834338" y="1606500"/>
              <a:ext cx="904525" cy="1120100"/>
              <a:chOff x="2834338" y="1606500"/>
              <a:chExt cx="904525" cy="1120100"/>
            </a:xfrm>
          </p:grpSpPr>
          <p:sp>
            <p:nvSpPr>
              <p:cNvPr id="11197" name="Google Shape;11197;p86"/>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6"/>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6"/>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05" name="Google Shape;11205;p86"/>
          <p:cNvGrpSpPr/>
          <p:nvPr/>
        </p:nvGrpSpPr>
        <p:grpSpPr>
          <a:xfrm>
            <a:off x="3082819" y="2817700"/>
            <a:ext cx="1013175" cy="1561450"/>
            <a:chOff x="3035938" y="2817700"/>
            <a:chExt cx="1013175" cy="1561450"/>
          </a:xfrm>
        </p:grpSpPr>
        <p:grpSp>
          <p:nvGrpSpPr>
            <p:cNvPr id="11206" name="Google Shape;11206;p86"/>
            <p:cNvGrpSpPr/>
            <p:nvPr/>
          </p:nvGrpSpPr>
          <p:grpSpPr>
            <a:xfrm>
              <a:off x="3035938" y="2817700"/>
              <a:ext cx="1013175" cy="1561450"/>
              <a:chOff x="3035938" y="2817700"/>
              <a:chExt cx="1013175" cy="1561450"/>
            </a:xfrm>
          </p:grpSpPr>
          <p:sp>
            <p:nvSpPr>
              <p:cNvPr id="11207" name="Google Shape;11207;p86"/>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8" name="Google Shape;11208;p86"/>
              <p:cNvGrpSpPr/>
              <p:nvPr/>
            </p:nvGrpSpPr>
            <p:grpSpPr>
              <a:xfrm>
                <a:off x="3196388" y="2817700"/>
                <a:ext cx="681075" cy="1561450"/>
                <a:chOff x="3196388" y="2817700"/>
                <a:chExt cx="681075" cy="1561450"/>
              </a:xfrm>
            </p:grpSpPr>
            <p:sp>
              <p:nvSpPr>
                <p:cNvPr id="11209" name="Google Shape;11209;p86"/>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6"/>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6"/>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6"/>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6"/>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6"/>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6"/>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6"/>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2" name="Google Shape;11232;p86"/>
            <p:cNvGrpSpPr/>
            <p:nvPr/>
          </p:nvGrpSpPr>
          <p:grpSpPr>
            <a:xfrm>
              <a:off x="3090338" y="2927425"/>
              <a:ext cx="389575" cy="1365675"/>
              <a:chOff x="3090338" y="2927425"/>
              <a:chExt cx="389575" cy="1365675"/>
            </a:xfrm>
          </p:grpSpPr>
          <p:grpSp>
            <p:nvGrpSpPr>
              <p:cNvPr id="11233" name="Google Shape;11233;p86"/>
              <p:cNvGrpSpPr/>
              <p:nvPr/>
            </p:nvGrpSpPr>
            <p:grpSpPr>
              <a:xfrm>
                <a:off x="3090338" y="2927425"/>
                <a:ext cx="389575" cy="202550"/>
                <a:chOff x="3090338" y="2927425"/>
                <a:chExt cx="389575" cy="202550"/>
              </a:xfrm>
            </p:grpSpPr>
            <p:sp>
              <p:nvSpPr>
                <p:cNvPr id="11234" name="Google Shape;11234;p86"/>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3090338" y="3218150"/>
                <a:ext cx="389575" cy="202575"/>
                <a:chOff x="3090338" y="3218150"/>
                <a:chExt cx="389575" cy="202575"/>
              </a:xfrm>
            </p:grpSpPr>
            <p:sp>
              <p:nvSpPr>
                <p:cNvPr id="11237" name="Google Shape;11237;p86"/>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86"/>
              <p:cNvGrpSpPr/>
              <p:nvPr/>
            </p:nvGrpSpPr>
            <p:grpSpPr>
              <a:xfrm>
                <a:off x="3090338" y="3509050"/>
                <a:ext cx="389575" cy="202550"/>
                <a:chOff x="3090338" y="3509050"/>
                <a:chExt cx="389575" cy="202550"/>
              </a:xfrm>
            </p:grpSpPr>
            <p:sp>
              <p:nvSpPr>
                <p:cNvPr id="11240" name="Google Shape;11240;p86"/>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3090338" y="3799800"/>
                <a:ext cx="389575" cy="202550"/>
                <a:chOff x="3090338" y="3799800"/>
                <a:chExt cx="389575" cy="202550"/>
              </a:xfrm>
            </p:grpSpPr>
            <p:sp>
              <p:nvSpPr>
                <p:cNvPr id="11243" name="Google Shape;11243;p86"/>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3090338" y="4090525"/>
                <a:ext cx="389575" cy="202575"/>
                <a:chOff x="3090338" y="4090525"/>
                <a:chExt cx="389575" cy="202575"/>
              </a:xfrm>
            </p:grpSpPr>
            <p:sp>
              <p:nvSpPr>
                <p:cNvPr id="11246" name="Google Shape;11246;p86"/>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48" name="Google Shape;11248;p86"/>
            <p:cNvGrpSpPr/>
            <p:nvPr/>
          </p:nvGrpSpPr>
          <p:grpSpPr>
            <a:xfrm>
              <a:off x="3602363" y="2927425"/>
              <a:ext cx="389575" cy="1365675"/>
              <a:chOff x="3602363" y="2927425"/>
              <a:chExt cx="389575" cy="1365675"/>
            </a:xfrm>
          </p:grpSpPr>
          <p:grpSp>
            <p:nvGrpSpPr>
              <p:cNvPr id="11249" name="Google Shape;11249;p86"/>
              <p:cNvGrpSpPr/>
              <p:nvPr/>
            </p:nvGrpSpPr>
            <p:grpSpPr>
              <a:xfrm>
                <a:off x="3602363" y="2927425"/>
                <a:ext cx="389575" cy="202550"/>
                <a:chOff x="3602363" y="2927425"/>
                <a:chExt cx="389575" cy="202550"/>
              </a:xfrm>
            </p:grpSpPr>
            <p:sp>
              <p:nvSpPr>
                <p:cNvPr id="11250" name="Google Shape;11250;p86"/>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6"/>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86"/>
              <p:cNvGrpSpPr/>
              <p:nvPr/>
            </p:nvGrpSpPr>
            <p:grpSpPr>
              <a:xfrm>
                <a:off x="3602363" y="3218150"/>
                <a:ext cx="389575" cy="202575"/>
                <a:chOff x="3602363" y="3218150"/>
                <a:chExt cx="389575" cy="202575"/>
              </a:xfrm>
            </p:grpSpPr>
            <p:sp>
              <p:nvSpPr>
                <p:cNvPr id="11253" name="Google Shape;11253;p86"/>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3602363" y="3509050"/>
                <a:ext cx="389575" cy="202550"/>
                <a:chOff x="3602363" y="3509050"/>
                <a:chExt cx="389575" cy="202550"/>
              </a:xfrm>
            </p:grpSpPr>
            <p:sp>
              <p:nvSpPr>
                <p:cNvPr id="11256" name="Google Shape;11256;p86"/>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86"/>
              <p:cNvGrpSpPr/>
              <p:nvPr/>
            </p:nvGrpSpPr>
            <p:grpSpPr>
              <a:xfrm>
                <a:off x="3602363" y="3799800"/>
                <a:ext cx="389575" cy="202550"/>
                <a:chOff x="3602363" y="3799800"/>
                <a:chExt cx="389575" cy="202550"/>
              </a:xfrm>
            </p:grpSpPr>
            <p:sp>
              <p:nvSpPr>
                <p:cNvPr id="11259" name="Google Shape;11259;p86"/>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86"/>
              <p:cNvGrpSpPr/>
              <p:nvPr/>
            </p:nvGrpSpPr>
            <p:grpSpPr>
              <a:xfrm>
                <a:off x="3602363" y="4090525"/>
                <a:ext cx="389575" cy="202575"/>
                <a:chOff x="3602363" y="4090525"/>
                <a:chExt cx="389575" cy="202575"/>
              </a:xfrm>
            </p:grpSpPr>
            <p:sp>
              <p:nvSpPr>
                <p:cNvPr id="11262" name="Google Shape;11262;p86"/>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64" name="Google Shape;11264;p86"/>
          <p:cNvGrpSpPr/>
          <p:nvPr/>
        </p:nvGrpSpPr>
        <p:grpSpPr>
          <a:xfrm>
            <a:off x="4358525" y="1562650"/>
            <a:ext cx="381425" cy="1329000"/>
            <a:chOff x="4358525" y="1562650"/>
            <a:chExt cx="381425" cy="1329000"/>
          </a:xfrm>
        </p:grpSpPr>
        <p:grpSp>
          <p:nvGrpSpPr>
            <p:cNvPr id="11265" name="Google Shape;11265;p86"/>
            <p:cNvGrpSpPr/>
            <p:nvPr/>
          </p:nvGrpSpPr>
          <p:grpSpPr>
            <a:xfrm>
              <a:off x="4358525" y="1562650"/>
              <a:ext cx="381425" cy="1329000"/>
              <a:chOff x="4358525" y="1562650"/>
              <a:chExt cx="381425" cy="1329000"/>
            </a:xfrm>
          </p:grpSpPr>
          <p:sp>
            <p:nvSpPr>
              <p:cNvPr id="11266" name="Google Shape;11266;p86"/>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7" name="Google Shape;11267;p86"/>
              <p:cNvGrpSpPr/>
              <p:nvPr/>
            </p:nvGrpSpPr>
            <p:grpSpPr>
              <a:xfrm>
                <a:off x="4358525" y="1619100"/>
                <a:ext cx="381425" cy="1272550"/>
                <a:chOff x="4358525" y="1619100"/>
                <a:chExt cx="381425" cy="1272550"/>
              </a:xfrm>
            </p:grpSpPr>
            <p:sp>
              <p:nvSpPr>
                <p:cNvPr id="11268" name="Google Shape;11268;p86"/>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6"/>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1" name="Google Shape;11271;p86"/>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2" name="Google Shape;11272;p86"/>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4" name="Google Shape;11274;p86"/>
            <p:cNvGrpSpPr/>
            <p:nvPr/>
          </p:nvGrpSpPr>
          <p:grpSpPr>
            <a:xfrm>
              <a:off x="4434425" y="1799150"/>
              <a:ext cx="229625" cy="176600"/>
              <a:chOff x="4434425" y="1799150"/>
              <a:chExt cx="229625" cy="176600"/>
            </a:xfrm>
          </p:grpSpPr>
          <p:sp>
            <p:nvSpPr>
              <p:cNvPr id="11275" name="Google Shape;11275;p86"/>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4427975" y="2144625"/>
              <a:ext cx="241150" cy="131875"/>
              <a:chOff x="4427975" y="2144625"/>
              <a:chExt cx="241150" cy="131875"/>
            </a:xfrm>
          </p:grpSpPr>
          <p:sp>
            <p:nvSpPr>
              <p:cNvPr id="11279" name="Google Shape;11279;p86"/>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82" name="Google Shape;11282;p86"/>
          <p:cNvGrpSpPr/>
          <p:nvPr/>
        </p:nvGrpSpPr>
        <p:grpSpPr>
          <a:xfrm>
            <a:off x="4331625" y="3022588"/>
            <a:ext cx="435225" cy="1370250"/>
            <a:chOff x="4331625" y="2992450"/>
            <a:chExt cx="435225" cy="1370250"/>
          </a:xfrm>
        </p:grpSpPr>
        <p:grpSp>
          <p:nvGrpSpPr>
            <p:cNvPr id="11283" name="Google Shape;11283;p86"/>
            <p:cNvGrpSpPr/>
            <p:nvPr/>
          </p:nvGrpSpPr>
          <p:grpSpPr>
            <a:xfrm>
              <a:off x="4331625" y="2992450"/>
              <a:ext cx="435225" cy="1370250"/>
              <a:chOff x="4331625" y="2992450"/>
              <a:chExt cx="435225" cy="1370250"/>
            </a:xfrm>
          </p:grpSpPr>
          <p:sp>
            <p:nvSpPr>
              <p:cNvPr id="11284" name="Google Shape;11284;p86"/>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4415850" y="3599250"/>
              <a:ext cx="266625" cy="293850"/>
              <a:chOff x="4415850" y="3599250"/>
              <a:chExt cx="266625" cy="293850"/>
            </a:xfrm>
          </p:grpSpPr>
          <p:sp>
            <p:nvSpPr>
              <p:cNvPr id="11289" name="Google Shape;11289;p86"/>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6"/>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6"/>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98" name="Google Shape;11298;p86"/>
          <p:cNvGrpSpPr/>
          <p:nvPr/>
        </p:nvGrpSpPr>
        <p:grpSpPr>
          <a:xfrm>
            <a:off x="998276" y="1542725"/>
            <a:ext cx="1785800" cy="2843650"/>
            <a:chOff x="998276" y="1542725"/>
            <a:chExt cx="1785800" cy="2843650"/>
          </a:xfrm>
        </p:grpSpPr>
        <p:sp>
          <p:nvSpPr>
            <p:cNvPr id="11299" name="Google Shape;11299;p86"/>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0" name="Google Shape;11300;p86"/>
            <p:cNvGrpSpPr/>
            <p:nvPr/>
          </p:nvGrpSpPr>
          <p:grpSpPr>
            <a:xfrm>
              <a:off x="1459126" y="1614025"/>
              <a:ext cx="848725" cy="2691675"/>
              <a:chOff x="1459126" y="1614025"/>
              <a:chExt cx="848725" cy="2691675"/>
            </a:xfrm>
          </p:grpSpPr>
          <p:sp>
            <p:nvSpPr>
              <p:cNvPr id="11301" name="Google Shape;11301;p86"/>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2" name="Google Shape;11302;p86"/>
              <p:cNvGrpSpPr/>
              <p:nvPr/>
            </p:nvGrpSpPr>
            <p:grpSpPr>
              <a:xfrm>
                <a:off x="1459126" y="2549075"/>
                <a:ext cx="848725" cy="608875"/>
                <a:chOff x="1459126" y="2549075"/>
                <a:chExt cx="848725" cy="608875"/>
              </a:xfrm>
            </p:grpSpPr>
            <p:sp>
              <p:nvSpPr>
                <p:cNvPr id="11303" name="Google Shape;11303;p86"/>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5" name="Google Shape;11305;p86"/>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8" name="Google Shape;11308;p86"/>
              <p:cNvGrpSpPr/>
              <p:nvPr/>
            </p:nvGrpSpPr>
            <p:grpSpPr>
              <a:xfrm>
                <a:off x="1674701" y="3317900"/>
                <a:ext cx="433525" cy="379725"/>
                <a:chOff x="1674701" y="3317900"/>
                <a:chExt cx="433525" cy="379725"/>
              </a:xfrm>
            </p:grpSpPr>
            <p:sp>
              <p:nvSpPr>
                <p:cNvPr id="11309" name="Google Shape;11309;p86"/>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6"/>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2" name="Google Shape;11312;p86"/>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14" name="Google Shape;11314;p86"/>
          <p:cNvGrpSpPr/>
          <p:nvPr/>
        </p:nvGrpSpPr>
        <p:grpSpPr>
          <a:xfrm>
            <a:off x="1234609" y="2417569"/>
            <a:ext cx="224507" cy="215983"/>
            <a:chOff x="2648935" y="1948120"/>
            <a:chExt cx="233594" cy="224748"/>
          </a:xfrm>
        </p:grpSpPr>
        <p:sp>
          <p:nvSpPr>
            <p:cNvPr id="11315" name="Google Shape;11315;p86"/>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7" name="Google Shape;11317;p86"/>
          <p:cNvGrpSpPr/>
          <p:nvPr/>
        </p:nvGrpSpPr>
        <p:grpSpPr>
          <a:xfrm>
            <a:off x="2463611" y="3301566"/>
            <a:ext cx="330071" cy="317580"/>
            <a:chOff x="3628558" y="2776198"/>
            <a:chExt cx="257045" cy="247375"/>
          </a:xfrm>
        </p:grpSpPr>
        <p:sp>
          <p:nvSpPr>
            <p:cNvPr id="11318" name="Google Shape;11318;p86"/>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6"/>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6"/>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86"/>
          <p:cNvGrpSpPr/>
          <p:nvPr/>
        </p:nvGrpSpPr>
        <p:grpSpPr>
          <a:xfrm>
            <a:off x="5117800" y="1548900"/>
            <a:ext cx="389275" cy="1356725"/>
            <a:chOff x="5117800" y="1548900"/>
            <a:chExt cx="389275" cy="1356725"/>
          </a:xfrm>
        </p:grpSpPr>
        <p:sp>
          <p:nvSpPr>
            <p:cNvPr id="11322" name="Google Shape;11322;p86"/>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3" name="Google Shape;11323;p86"/>
            <p:cNvGrpSpPr/>
            <p:nvPr/>
          </p:nvGrpSpPr>
          <p:grpSpPr>
            <a:xfrm>
              <a:off x="5117800" y="1606500"/>
              <a:ext cx="389275" cy="1299125"/>
              <a:chOff x="5117800" y="1606500"/>
              <a:chExt cx="389275" cy="1299125"/>
            </a:xfrm>
          </p:grpSpPr>
          <p:grpSp>
            <p:nvGrpSpPr>
              <p:cNvPr id="11324" name="Google Shape;11324;p86"/>
              <p:cNvGrpSpPr/>
              <p:nvPr/>
            </p:nvGrpSpPr>
            <p:grpSpPr>
              <a:xfrm>
                <a:off x="5117800" y="1606500"/>
                <a:ext cx="389275" cy="1299125"/>
                <a:chOff x="5117800" y="1606500"/>
                <a:chExt cx="389275" cy="1299125"/>
              </a:xfrm>
            </p:grpSpPr>
            <p:sp>
              <p:nvSpPr>
                <p:cNvPr id="11325" name="Google Shape;11325;p86"/>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5125650" y="1613550"/>
                <a:ext cx="373725" cy="1286875"/>
                <a:chOff x="5125650" y="1613550"/>
                <a:chExt cx="373725" cy="1286875"/>
              </a:xfrm>
            </p:grpSpPr>
            <p:sp>
              <p:nvSpPr>
                <p:cNvPr id="11328" name="Google Shape;11328;p86"/>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6"/>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6"/>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6"/>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6"/>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6"/>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6"/>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6"/>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6"/>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6"/>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6"/>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6"/>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6"/>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6"/>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6"/>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6"/>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6"/>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6"/>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6"/>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6"/>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6"/>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6"/>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6"/>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6"/>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6"/>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6"/>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6"/>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6"/>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6"/>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6"/>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6"/>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6"/>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6"/>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6"/>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8" name="Google Shape;11458;p86"/>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86"/>
          <p:cNvGrpSpPr/>
          <p:nvPr/>
        </p:nvGrpSpPr>
        <p:grpSpPr>
          <a:xfrm>
            <a:off x="6644350" y="1548975"/>
            <a:ext cx="389275" cy="1356650"/>
            <a:chOff x="6644350" y="1548975"/>
            <a:chExt cx="389275" cy="1356650"/>
          </a:xfrm>
        </p:grpSpPr>
        <p:sp>
          <p:nvSpPr>
            <p:cNvPr id="11460" name="Google Shape;11460;p86"/>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1" name="Google Shape;11461;p86"/>
            <p:cNvGrpSpPr/>
            <p:nvPr/>
          </p:nvGrpSpPr>
          <p:grpSpPr>
            <a:xfrm>
              <a:off x="6644350" y="1606500"/>
              <a:ext cx="389275" cy="1299125"/>
              <a:chOff x="6644350" y="1606500"/>
              <a:chExt cx="389275" cy="1299125"/>
            </a:xfrm>
          </p:grpSpPr>
          <p:sp>
            <p:nvSpPr>
              <p:cNvPr id="11462" name="Google Shape;11462;p86"/>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6"/>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86"/>
            <p:cNvGrpSpPr/>
            <p:nvPr/>
          </p:nvGrpSpPr>
          <p:grpSpPr>
            <a:xfrm>
              <a:off x="6644800" y="1661800"/>
              <a:ext cx="381750" cy="1218925"/>
              <a:chOff x="6644800" y="1661800"/>
              <a:chExt cx="381750" cy="1218925"/>
            </a:xfrm>
          </p:grpSpPr>
          <p:grpSp>
            <p:nvGrpSpPr>
              <p:cNvPr id="11465" name="Google Shape;11465;p86"/>
              <p:cNvGrpSpPr/>
              <p:nvPr/>
            </p:nvGrpSpPr>
            <p:grpSpPr>
              <a:xfrm>
                <a:off x="6739925" y="1838600"/>
                <a:ext cx="198100" cy="161275"/>
                <a:chOff x="6739925" y="1838600"/>
                <a:chExt cx="198100" cy="161275"/>
              </a:xfrm>
            </p:grpSpPr>
            <p:sp>
              <p:nvSpPr>
                <p:cNvPr id="11466" name="Google Shape;11466;p86"/>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6"/>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6"/>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6"/>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0" name="Google Shape;11470;p86"/>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6"/>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6"/>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6"/>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6"/>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6"/>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6"/>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6"/>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6"/>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6"/>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6"/>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6"/>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6"/>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6"/>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6"/>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6"/>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6" name="Google Shape;11486;p86"/>
              <p:cNvGrpSpPr/>
              <p:nvPr/>
            </p:nvGrpSpPr>
            <p:grpSpPr>
              <a:xfrm>
                <a:off x="6814150" y="1867175"/>
                <a:ext cx="117025" cy="84325"/>
                <a:chOff x="6814150" y="1867175"/>
                <a:chExt cx="117025" cy="84325"/>
              </a:xfrm>
            </p:grpSpPr>
            <p:sp>
              <p:nvSpPr>
                <p:cNvPr id="11487" name="Google Shape;11487;p86"/>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6"/>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89" name="Google Shape;11489;p86"/>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86"/>
          <p:cNvGrpSpPr/>
          <p:nvPr/>
        </p:nvGrpSpPr>
        <p:grpSpPr>
          <a:xfrm>
            <a:off x="7301946" y="1542722"/>
            <a:ext cx="911707" cy="2849020"/>
            <a:chOff x="2972675" y="239500"/>
            <a:chExt cx="1672550" cy="5226600"/>
          </a:xfrm>
        </p:grpSpPr>
        <p:sp>
          <p:nvSpPr>
            <p:cNvPr id="11491" name="Google Shape;11491;p86"/>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6"/>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6"/>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6"/>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98"/>
        <p:cNvGrpSpPr/>
        <p:nvPr/>
      </p:nvGrpSpPr>
      <p:grpSpPr>
        <a:xfrm>
          <a:off x="0" y="0"/>
          <a:ext cx="0" cy="0"/>
          <a:chOff x="0" y="0"/>
          <a:chExt cx="0" cy="0"/>
        </a:xfrm>
      </p:grpSpPr>
      <p:grpSp>
        <p:nvGrpSpPr>
          <p:cNvPr id="11499" name="Google Shape;11499;p87"/>
          <p:cNvGrpSpPr/>
          <p:nvPr/>
        </p:nvGrpSpPr>
        <p:grpSpPr>
          <a:xfrm>
            <a:off x="3934280" y="1542757"/>
            <a:ext cx="557364" cy="1310345"/>
            <a:chOff x="3934280" y="1542757"/>
            <a:chExt cx="557364" cy="1310345"/>
          </a:xfrm>
        </p:grpSpPr>
        <p:sp>
          <p:nvSpPr>
            <p:cNvPr id="11500" name="Google Shape;11500;p87"/>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1" name="Google Shape;11501;p87"/>
            <p:cNvGrpSpPr/>
            <p:nvPr/>
          </p:nvGrpSpPr>
          <p:grpSpPr>
            <a:xfrm>
              <a:off x="3934280" y="1542757"/>
              <a:ext cx="557364" cy="1277423"/>
              <a:chOff x="3934280" y="1542757"/>
              <a:chExt cx="557364" cy="1277423"/>
            </a:xfrm>
          </p:grpSpPr>
          <p:sp>
            <p:nvSpPr>
              <p:cNvPr id="11502" name="Google Shape;11502;p87"/>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3" name="Google Shape;11503;p87"/>
              <p:cNvGrpSpPr/>
              <p:nvPr/>
            </p:nvGrpSpPr>
            <p:grpSpPr>
              <a:xfrm>
                <a:off x="3934280" y="1547529"/>
                <a:ext cx="557364" cy="1272651"/>
                <a:chOff x="3934280" y="1547529"/>
                <a:chExt cx="557364" cy="1272651"/>
              </a:xfrm>
            </p:grpSpPr>
            <p:sp>
              <p:nvSpPr>
                <p:cNvPr id="11504" name="Google Shape;11504;p87"/>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5" name="Google Shape;11505;p87"/>
                <p:cNvGrpSpPr/>
                <p:nvPr/>
              </p:nvGrpSpPr>
              <p:grpSpPr>
                <a:xfrm>
                  <a:off x="4110861" y="1813763"/>
                  <a:ext cx="203394" cy="542342"/>
                  <a:chOff x="4110861" y="1813763"/>
                  <a:chExt cx="203394" cy="542342"/>
                </a:xfrm>
              </p:grpSpPr>
              <p:sp>
                <p:nvSpPr>
                  <p:cNvPr id="11506" name="Google Shape;11506;p87"/>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7"/>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7"/>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9" name="Google Shape;11509;p87"/>
                  <p:cNvGrpSpPr/>
                  <p:nvPr/>
                </p:nvGrpSpPr>
                <p:grpSpPr>
                  <a:xfrm>
                    <a:off x="4162846" y="1813763"/>
                    <a:ext cx="96622" cy="297542"/>
                    <a:chOff x="4162846" y="1813763"/>
                    <a:chExt cx="96622" cy="297542"/>
                  </a:xfrm>
                </p:grpSpPr>
                <p:sp>
                  <p:nvSpPr>
                    <p:cNvPr id="11510" name="Google Shape;11510;p87"/>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7"/>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2" name="Google Shape;11512;p87"/>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13" name="Google Shape;11513;p87"/>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14" name="Google Shape;11514;p87"/>
          <p:cNvGrpSpPr/>
          <p:nvPr/>
        </p:nvGrpSpPr>
        <p:grpSpPr>
          <a:xfrm>
            <a:off x="1920489" y="1542757"/>
            <a:ext cx="558020" cy="1310345"/>
            <a:chOff x="1920489" y="1542757"/>
            <a:chExt cx="558020" cy="1310345"/>
          </a:xfrm>
        </p:grpSpPr>
        <p:sp>
          <p:nvSpPr>
            <p:cNvPr id="11515" name="Google Shape;11515;p87"/>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6" name="Google Shape;11516;p87"/>
            <p:cNvGrpSpPr/>
            <p:nvPr/>
          </p:nvGrpSpPr>
          <p:grpSpPr>
            <a:xfrm>
              <a:off x="1920489" y="1542757"/>
              <a:ext cx="558020" cy="1277423"/>
              <a:chOff x="1920489" y="1542757"/>
              <a:chExt cx="558020" cy="1277423"/>
            </a:xfrm>
          </p:grpSpPr>
          <p:sp>
            <p:nvSpPr>
              <p:cNvPr id="11517" name="Google Shape;11517;p87"/>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8" name="Google Shape;11518;p87"/>
              <p:cNvGrpSpPr/>
              <p:nvPr/>
            </p:nvGrpSpPr>
            <p:grpSpPr>
              <a:xfrm>
                <a:off x="1920489" y="1545534"/>
                <a:ext cx="558020" cy="1274645"/>
                <a:chOff x="1920489" y="1545534"/>
                <a:chExt cx="558020" cy="1274645"/>
              </a:xfrm>
            </p:grpSpPr>
            <p:sp>
              <p:nvSpPr>
                <p:cNvPr id="11519" name="Google Shape;11519;p87"/>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0" name="Google Shape;11520;p87"/>
                <p:cNvGrpSpPr/>
                <p:nvPr/>
              </p:nvGrpSpPr>
              <p:grpSpPr>
                <a:xfrm>
                  <a:off x="1962122" y="1668313"/>
                  <a:ext cx="474931" cy="1079962"/>
                  <a:chOff x="1962122" y="1668313"/>
                  <a:chExt cx="474931" cy="1079962"/>
                </a:xfrm>
              </p:grpSpPr>
              <p:sp>
                <p:nvSpPr>
                  <p:cNvPr id="11521" name="Google Shape;11521;p87"/>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7"/>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7"/>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7"/>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7"/>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87"/>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7"/>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7"/>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7"/>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7"/>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7"/>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7"/>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7"/>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7"/>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7"/>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7"/>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7"/>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7"/>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7"/>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73" name="Google Shape;11573;p87"/>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4" name="Google Shape;11574;p87"/>
          <p:cNvGrpSpPr/>
          <p:nvPr/>
        </p:nvGrpSpPr>
        <p:grpSpPr>
          <a:xfrm>
            <a:off x="2939074" y="1542757"/>
            <a:ext cx="557541" cy="1310345"/>
            <a:chOff x="2939074" y="1542757"/>
            <a:chExt cx="557541" cy="1310345"/>
          </a:xfrm>
        </p:grpSpPr>
        <p:sp>
          <p:nvSpPr>
            <p:cNvPr id="11575" name="Google Shape;11575;p87"/>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6" name="Google Shape;11576;p87"/>
            <p:cNvGrpSpPr/>
            <p:nvPr/>
          </p:nvGrpSpPr>
          <p:grpSpPr>
            <a:xfrm>
              <a:off x="2939074" y="1542757"/>
              <a:ext cx="557541" cy="1277423"/>
              <a:chOff x="2939074" y="1542757"/>
              <a:chExt cx="557541" cy="1277423"/>
            </a:xfrm>
          </p:grpSpPr>
          <p:sp>
            <p:nvSpPr>
              <p:cNvPr id="11577" name="Google Shape;11577;p87"/>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8" name="Google Shape;11578;p87"/>
              <p:cNvGrpSpPr/>
              <p:nvPr/>
            </p:nvGrpSpPr>
            <p:grpSpPr>
              <a:xfrm>
                <a:off x="2939074" y="1547529"/>
                <a:ext cx="557541" cy="1272651"/>
                <a:chOff x="2939074" y="1547529"/>
                <a:chExt cx="557541" cy="1272651"/>
              </a:xfrm>
            </p:grpSpPr>
            <p:sp>
              <p:nvSpPr>
                <p:cNvPr id="11579" name="Google Shape;11579;p87"/>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0" name="Google Shape;11580;p87"/>
                <p:cNvGrpSpPr/>
                <p:nvPr/>
              </p:nvGrpSpPr>
              <p:grpSpPr>
                <a:xfrm>
                  <a:off x="2977425" y="1655184"/>
                  <a:ext cx="476218" cy="1085365"/>
                  <a:chOff x="2977425" y="1655184"/>
                  <a:chExt cx="476218" cy="1085365"/>
                </a:xfrm>
              </p:grpSpPr>
              <p:sp>
                <p:nvSpPr>
                  <p:cNvPr id="11581" name="Google Shape;11581;p87"/>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7"/>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7"/>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7"/>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7"/>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7"/>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7"/>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7"/>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7"/>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7"/>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7"/>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7"/>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7"/>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26" name="Google Shape;11626;p87"/>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7" name="Google Shape;11627;p87"/>
          <p:cNvGrpSpPr/>
          <p:nvPr/>
        </p:nvGrpSpPr>
        <p:grpSpPr>
          <a:xfrm>
            <a:off x="4910904" y="1542757"/>
            <a:ext cx="558677" cy="1310345"/>
            <a:chOff x="4910904" y="1542757"/>
            <a:chExt cx="558677" cy="1310345"/>
          </a:xfrm>
        </p:grpSpPr>
        <p:sp>
          <p:nvSpPr>
            <p:cNvPr id="11628" name="Google Shape;11628;p87"/>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9" name="Google Shape;11629;p87"/>
            <p:cNvGrpSpPr/>
            <p:nvPr/>
          </p:nvGrpSpPr>
          <p:grpSpPr>
            <a:xfrm>
              <a:off x="4910904" y="1542757"/>
              <a:ext cx="558677" cy="1277423"/>
              <a:chOff x="4910904" y="1542757"/>
              <a:chExt cx="558677" cy="1277423"/>
            </a:xfrm>
          </p:grpSpPr>
          <p:sp>
            <p:nvSpPr>
              <p:cNvPr id="11630" name="Google Shape;11630;p87"/>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1" name="Google Shape;11631;p87"/>
              <p:cNvGrpSpPr/>
              <p:nvPr/>
            </p:nvGrpSpPr>
            <p:grpSpPr>
              <a:xfrm>
                <a:off x="4910904" y="1547529"/>
                <a:ext cx="558677" cy="1272651"/>
                <a:chOff x="4910904" y="1547529"/>
                <a:chExt cx="558677" cy="1272651"/>
              </a:xfrm>
            </p:grpSpPr>
            <p:sp>
              <p:nvSpPr>
                <p:cNvPr id="11632" name="Google Shape;11632;p87"/>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3" name="Google Shape;11633;p87"/>
                <p:cNvGrpSpPr/>
                <p:nvPr/>
              </p:nvGrpSpPr>
              <p:grpSpPr>
                <a:xfrm>
                  <a:off x="5086525" y="1888799"/>
                  <a:ext cx="204808" cy="326677"/>
                  <a:chOff x="5086525" y="1888799"/>
                  <a:chExt cx="204808" cy="326677"/>
                </a:xfrm>
              </p:grpSpPr>
              <p:grpSp>
                <p:nvGrpSpPr>
                  <p:cNvPr id="11634" name="Google Shape;11634;p87"/>
                  <p:cNvGrpSpPr/>
                  <p:nvPr/>
                </p:nvGrpSpPr>
                <p:grpSpPr>
                  <a:xfrm>
                    <a:off x="5147044" y="1888799"/>
                    <a:ext cx="80312" cy="199127"/>
                    <a:chOff x="5147044" y="1888799"/>
                    <a:chExt cx="80312" cy="199127"/>
                  </a:xfrm>
                </p:grpSpPr>
                <p:sp>
                  <p:nvSpPr>
                    <p:cNvPr id="11635" name="Google Shape;11635;p87"/>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7"/>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7" name="Google Shape;11637;p87"/>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39" name="Google Shape;11639;p87"/>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0" name="Google Shape;11640;p87"/>
          <p:cNvGrpSpPr/>
          <p:nvPr/>
        </p:nvGrpSpPr>
        <p:grpSpPr>
          <a:xfrm>
            <a:off x="5901010" y="1542757"/>
            <a:ext cx="557541" cy="1310345"/>
            <a:chOff x="5901010" y="1542757"/>
            <a:chExt cx="557541" cy="1310345"/>
          </a:xfrm>
        </p:grpSpPr>
        <p:sp>
          <p:nvSpPr>
            <p:cNvPr id="11641" name="Google Shape;11641;p87"/>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2" name="Google Shape;11642;p87"/>
            <p:cNvGrpSpPr/>
            <p:nvPr/>
          </p:nvGrpSpPr>
          <p:grpSpPr>
            <a:xfrm>
              <a:off x="5901010" y="1542757"/>
              <a:ext cx="557541" cy="1277423"/>
              <a:chOff x="5901010" y="1542757"/>
              <a:chExt cx="557541" cy="1277423"/>
            </a:xfrm>
          </p:grpSpPr>
          <p:sp>
            <p:nvSpPr>
              <p:cNvPr id="11643" name="Google Shape;11643;p87"/>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5" name="Google Shape;11645;p87"/>
              <p:cNvGrpSpPr/>
              <p:nvPr/>
            </p:nvGrpSpPr>
            <p:grpSpPr>
              <a:xfrm>
                <a:off x="5901010" y="1547529"/>
                <a:ext cx="557541" cy="1272651"/>
                <a:chOff x="5901010" y="1547529"/>
                <a:chExt cx="557541" cy="1272651"/>
              </a:xfrm>
            </p:grpSpPr>
            <p:sp>
              <p:nvSpPr>
                <p:cNvPr id="11646" name="Google Shape;11646;p87"/>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7" name="Google Shape;11647;p87"/>
                <p:cNvGrpSpPr/>
                <p:nvPr/>
              </p:nvGrpSpPr>
              <p:grpSpPr>
                <a:xfrm>
                  <a:off x="5939032" y="1575982"/>
                  <a:ext cx="472785" cy="1194182"/>
                  <a:chOff x="5939032" y="1575983"/>
                  <a:chExt cx="472785" cy="1194182"/>
                </a:xfrm>
              </p:grpSpPr>
              <p:grpSp>
                <p:nvGrpSpPr>
                  <p:cNvPr id="11648" name="Google Shape;11648;p87"/>
                  <p:cNvGrpSpPr/>
                  <p:nvPr/>
                </p:nvGrpSpPr>
                <p:grpSpPr>
                  <a:xfrm>
                    <a:off x="5939032" y="1717495"/>
                    <a:ext cx="472785" cy="1052669"/>
                    <a:chOff x="5939032" y="1717495"/>
                    <a:chExt cx="472785" cy="1052669"/>
                  </a:xfrm>
                </p:grpSpPr>
                <p:sp>
                  <p:nvSpPr>
                    <p:cNvPr id="11649" name="Google Shape;11649;p87"/>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7"/>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7"/>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7"/>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7"/>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7"/>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7"/>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7"/>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7"/>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0" name="Google Shape;11690;p87"/>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91" name="Google Shape;11691;p87"/>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92" name="Google Shape;11692;p87"/>
          <p:cNvGrpSpPr/>
          <p:nvPr/>
        </p:nvGrpSpPr>
        <p:grpSpPr>
          <a:xfrm>
            <a:off x="1924124" y="3064707"/>
            <a:ext cx="550774" cy="1310497"/>
            <a:chOff x="1924124" y="3050537"/>
            <a:chExt cx="550774" cy="1310497"/>
          </a:xfrm>
        </p:grpSpPr>
        <p:sp>
          <p:nvSpPr>
            <p:cNvPr id="11693" name="Google Shape;11693;p87"/>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5" name="Google Shape;11695;p87"/>
            <p:cNvGrpSpPr/>
            <p:nvPr/>
          </p:nvGrpSpPr>
          <p:grpSpPr>
            <a:xfrm>
              <a:off x="1959824" y="3177406"/>
              <a:ext cx="474931" cy="1079810"/>
              <a:chOff x="1959824" y="3177406"/>
              <a:chExt cx="474931" cy="1079810"/>
            </a:xfrm>
          </p:grpSpPr>
          <p:sp>
            <p:nvSpPr>
              <p:cNvPr id="11696" name="Google Shape;11696;p87"/>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7"/>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7"/>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7"/>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7"/>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7"/>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7"/>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7"/>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7"/>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7"/>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7"/>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7"/>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7"/>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7"/>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7"/>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7"/>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7"/>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7"/>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46" name="Google Shape;11746;p87"/>
          <p:cNvGrpSpPr/>
          <p:nvPr/>
        </p:nvGrpSpPr>
        <p:grpSpPr>
          <a:xfrm>
            <a:off x="2942205" y="3064707"/>
            <a:ext cx="550623" cy="1310497"/>
            <a:chOff x="2942205" y="3050537"/>
            <a:chExt cx="550623" cy="1310497"/>
          </a:xfrm>
        </p:grpSpPr>
        <p:sp>
          <p:nvSpPr>
            <p:cNvPr id="11747" name="Google Shape;11747;p87"/>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8" name="Google Shape;11748;p87"/>
            <p:cNvGrpSpPr/>
            <p:nvPr/>
          </p:nvGrpSpPr>
          <p:grpSpPr>
            <a:xfrm>
              <a:off x="2942205" y="3050537"/>
              <a:ext cx="550623" cy="1278079"/>
              <a:chOff x="2942205" y="3050537"/>
              <a:chExt cx="550623" cy="1278079"/>
            </a:xfrm>
          </p:grpSpPr>
          <p:sp>
            <p:nvSpPr>
              <p:cNvPr id="11749" name="Google Shape;11749;p87"/>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0" name="Google Shape;11750;p87"/>
              <p:cNvGrpSpPr/>
              <p:nvPr/>
            </p:nvGrpSpPr>
            <p:grpSpPr>
              <a:xfrm>
                <a:off x="2976264" y="3168065"/>
                <a:ext cx="478718" cy="1086021"/>
                <a:chOff x="2976264" y="3168065"/>
                <a:chExt cx="478718" cy="1086021"/>
              </a:xfrm>
            </p:grpSpPr>
            <p:sp>
              <p:nvSpPr>
                <p:cNvPr id="11751" name="Google Shape;11751;p87"/>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7"/>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7"/>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7"/>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7"/>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7"/>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7"/>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7"/>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7"/>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7"/>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7"/>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7"/>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7"/>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87"/>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7"/>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7"/>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96" name="Google Shape;11796;p87"/>
          <p:cNvGrpSpPr/>
          <p:nvPr/>
        </p:nvGrpSpPr>
        <p:grpSpPr>
          <a:xfrm>
            <a:off x="3928852" y="3064707"/>
            <a:ext cx="550799" cy="1310497"/>
            <a:chOff x="3928852" y="3050537"/>
            <a:chExt cx="550799" cy="1310497"/>
          </a:xfrm>
        </p:grpSpPr>
        <p:sp>
          <p:nvSpPr>
            <p:cNvPr id="11797" name="Google Shape;11797;p87"/>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8" name="Google Shape;11798;p87"/>
            <p:cNvGrpSpPr/>
            <p:nvPr/>
          </p:nvGrpSpPr>
          <p:grpSpPr>
            <a:xfrm>
              <a:off x="3928852" y="3050537"/>
              <a:ext cx="550799" cy="1278256"/>
              <a:chOff x="3928852" y="3050537"/>
              <a:chExt cx="550799" cy="1278256"/>
            </a:xfrm>
          </p:grpSpPr>
          <p:sp>
            <p:nvSpPr>
              <p:cNvPr id="11799" name="Google Shape;11799;p87"/>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0" name="Google Shape;11800;p87"/>
              <p:cNvGrpSpPr/>
              <p:nvPr/>
            </p:nvGrpSpPr>
            <p:grpSpPr>
              <a:xfrm>
                <a:off x="4097202" y="3317252"/>
                <a:ext cx="209832" cy="593417"/>
                <a:chOff x="4097202" y="3317252"/>
                <a:chExt cx="209832" cy="593417"/>
              </a:xfrm>
            </p:grpSpPr>
            <p:grpSp>
              <p:nvGrpSpPr>
                <p:cNvPr id="11801" name="Google Shape;11801;p87"/>
                <p:cNvGrpSpPr/>
                <p:nvPr/>
              </p:nvGrpSpPr>
              <p:grpSpPr>
                <a:xfrm>
                  <a:off x="4155271" y="3317252"/>
                  <a:ext cx="96622" cy="294739"/>
                  <a:chOff x="4155271" y="3317252"/>
                  <a:chExt cx="96622" cy="294739"/>
                </a:xfrm>
              </p:grpSpPr>
              <p:sp>
                <p:nvSpPr>
                  <p:cNvPr id="11802" name="Google Shape;11802;p87"/>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4" name="Google Shape;11804;p87"/>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7"/>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08" name="Google Shape;11808;p87"/>
          <p:cNvGrpSpPr/>
          <p:nvPr/>
        </p:nvGrpSpPr>
        <p:grpSpPr>
          <a:xfrm>
            <a:off x="6797170" y="3064707"/>
            <a:ext cx="550623" cy="1310497"/>
            <a:chOff x="6797170" y="3050537"/>
            <a:chExt cx="550623" cy="1310497"/>
          </a:xfrm>
        </p:grpSpPr>
        <p:sp>
          <p:nvSpPr>
            <p:cNvPr id="11809" name="Google Shape;11809;p87"/>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0" name="Google Shape;11810;p87"/>
            <p:cNvGrpSpPr/>
            <p:nvPr/>
          </p:nvGrpSpPr>
          <p:grpSpPr>
            <a:xfrm>
              <a:off x="6797170" y="3050537"/>
              <a:ext cx="550623" cy="1278079"/>
              <a:chOff x="6797170" y="3050537"/>
              <a:chExt cx="550623" cy="1278079"/>
            </a:xfrm>
          </p:grpSpPr>
          <p:sp>
            <p:nvSpPr>
              <p:cNvPr id="11811" name="Google Shape;11811;p87"/>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2" name="Google Shape;11812;p87"/>
              <p:cNvGrpSpPr/>
              <p:nvPr/>
            </p:nvGrpSpPr>
            <p:grpSpPr>
              <a:xfrm>
                <a:off x="6810728" y="3444626"/>
                <a:ext cx="524340" cy="876265"/>
                <a:chOff x="6810728" y="3444626"/>
                <a:chExt cx="524340" cy="876265"/>
              </a:xfrm>
            </p:grpSpPr>
            <p:sp>
              <p:nvSpPr>
                <p:cNvPr id="11813" name="Google Shape;11813;p87"/>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7"/>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87"/>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7"/>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7"/>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7"/>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7"/>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7"/>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7"/>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7"/>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7"/>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7"/>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7"/>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7"/>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7"/>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7"/>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7"/>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87"/>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7"/>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9" name="Google Shape;11879;p87"/>
              <p:cNvGrpSpPr/>
              <p:nvPr/>
            </p:nvGrpSpPr>
            <p:grpSpPr>
              <a:xfrm>
                <a:off x="6922902" y="3131329"/>
                <a:ext cx="300496" cy="274642"/>
                <a:chOff x="6922902" y="3131329"/>
                <a:chExt cx="300496" cy="274642"/>
              </a:xfrm>
            </p:grpSpPr>
            <p:sp>
              <p:nvSpPr>
                <p:cNvPr id="11880" name="Google Shape;11880;p87"/>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7"/>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883" name="Google Shape;11883;p87"/>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4" name="Google Shape;11884;p87"/>
          <p:cNvGrpSpPr/>
          <p:nvPr/>
        </p:nvGrpSpPr>
        <p:grpSpPr>
          <a:xfrm>
            <a:off x="5904140" y="3064707"/>
            <a:ext cx="550951" cy="1310497"/>
            <a:chOff x="5904140" y="3050537"/>
            <a:chExt cx="550951" cy="1310497"/>
          </a:xfrm>
        </p:grpSpPr>
        <p:sp>
          <p:nvSpPr>
            <p:cNvPr id="11885" name="Google Shape;11885;p87"/>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6" name="Google Shape;11886;p87"/>
            <p:cNvGrpSpPr/>
            <p:nvPr/>
          </p:nvGrpSpPr>
          <p:grpSpPr>
            <a:xfrm>
              <a:off x="5904140" y="3050537"/>
              <a:ext cx="550951" cy="1278256"/>
              <a:chOff x="5904140" y="3050537"/>
              <a:chExt cx="550951" cy="1278256"/>
            </a:xfrm>
          </p:grpSpPr>
          <p:sp>
            <p:nvSpPr>
              <p:cNvPr id="11887" name="Google Shape;11887;p87"/>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87"/>
              <p:cNvGrpSpPr/>
              <p:nvPr/>
            </p:nvGrpSpPr>
            <p:grpSpPr>
              <a:xfrm>
                <a:off x="5952515" y="3084268"/>
                <a:ext cx="450087" cy="1165046"/>
                <a:chOff x="5952515" y="3084268"/>
                <a:chExt cx="450087" cy="1165046"/>
              </a:xfrm>
            </p:grpSpPr>
            <p:grpSp>
              <p:nvGrpSpPr>
                <p:cNvPr id="11889" name="Google Shape;11889;p87"/>
                <p:cNvGrpSpPr/>
                <p:nvPr/>
              </p:nvGrpSpPr>
              <p:grpSpPr>
                <a:xfrm>
                  <a:off x="5952515" y="3225780"/>
                  <a:ext cx="450087" cy="1023534"/>
                  <a:chOff x="5952515" y="3225780"/>
                  <a:chExt cx="450087" cy="1023534"/>
                </a:xfrm>
              </p:grpSpPr>
              <p:sp>
                <p:nvSpPr>
                  <p:cNvPr id="11890" name="Google Shape;11890;p87"/>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87"/>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7"/>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7"/>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87"/>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7"/>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7"/>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7"/>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7"/>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7"/>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7"/>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7"/>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7"/>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7"/>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7"/>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9" name="Google Shape;11929;p87"/>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930" name="Google Shape;11930;p87"/>
          <p:cNvGrpSpPr/>
          <p:nvPr/>
        </p:nvGrpSpPr>
        <p:grpSpPr>
          <a:xfrm>
            <a:off x="6794039" y="1544979"/>
            <a:ext cx="556884" cy="1305801"/>
            <a:chOff x="6794039" y="1544979"/>
            <a:chExt cx="556884" cy="1305801"/>
          </a:xfrm>
        </p:grpSpPr>
        <p:sp>
          <p:nvSpPr>
            <p:cNvPr id="11931" name="Google Shape;11931;p87"/>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2" name="Google Shape;11932;p87"/>
            <p:cNvGrpSpPr/>
            <p:nvPr/>
          </p:nvGrpSpPr>
          <p:grpSpPr>
            <a:xfrm>
              <a:off x="6794039" y="1544979"/>
              <a:ext cx="556884" cy="1272726"/>
              <a:chOff x="6794039" y="1544979"/>
              <a:chExt cx="556884" cy="1272726"/>
            </a:xfrm>
          </p:grpSpPr>
          <p:sp>
            <p:nvSpPr>
              <p:cNvPr id="11933" name="Google Shape;11933;p87"/>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4" name="Google Shape;11934;p87"/>
              <p:cNvGrpSpPr/>
              <p:nvPr/>
            </p:nvGrpSpPr>
            <p:grpSpPr>
              <a:xfrm>
                <a:off x="6794039" y="1545206"/>
                <a:ext cx="556884" cy="1272499"/>
                <a:chOff x="6794039" y="1545206"/>
                <a:chExt cx="556884" cy="1272499"/>
              </a:xfrm>
            </p:grpSpPr>
            <p:sp>
              <p:nvSpPr>
                <p:cNvPr id="11935" name="Google Shape;11935;p87"/>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6" name="Google Shape;11936;p87"/>
                <p:cNvGrpSpPr/>
                <p:nvPr/>
              </p:nvGrpSpPr>
              <p:grpSpPr>
                <a:xfrm>
                  <a:off x="6812697" y="1636703"/>
                  <a:ext cx="515453" cy="1170626"/>
                  <a:chOff x="6812697" y="1636703"/>
                  <a:chExt cx="515453" cy="1170626"/>
                </a:xfrm>
              </p:grpSpPr>
              <p:sp>
                <p:nvSpPr>
                  <p:cNvPr id="11937" name="Google Shape;11937;p87"/>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7"/>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7"/>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7"/>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7"/>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7"/>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7"/>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87"/>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7"/>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87"/>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7"/>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7"/>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87"/>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7"/>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7"/>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7"/>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7"/>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7"/>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7"/>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7"/>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7"/>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87"/>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7"/>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3" name="Google Shape;12003;p87"/>
                  <p:cNvGrpSpPr/>
                  <p:nvPr/>
                </p:nvGrpSpPr>
                <p:grpSpPr>
                  <a:xfrm>
                    <a:off x="6934567" y="1636703"/>
                    <a:ext cx="275980" cy="252450"/>
                    <a:chOff x="6934567" y="1636703"/>
                    <a:chExt cx="275980" cy="252450"/>
                  </a:xfrm>
                </p:grpSpPr>
                <p:sp>
                  <p:nvSpPr>
                    <p:cNvPr id="12004" name="Google Shape;12004;p87"/>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7"/>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7"/>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007" name="Google Shape;12007;p87"/>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08" name="Google Shape;12008;p87"/>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4" name="Google Shape;12014;p87"/>
          <p:cNvGrpSpPr/>
          <p:nvPr/>
        </p:nvGrpSpPr>
        <p:grpSpPr>
          <a:xfrm>
            <a:off x="996380" y="1542757"/>
            <a:ext cx="556859" cy="1310345"/>
            <a:chOff x="996380" y="1542757"/>
            <a:chExt cx="556859" cy="1310345"/>
          </a:xfrm>
        </p:grpSpPr>
        <p:sp>
          <p:nvSpPr>
            <p:cNvPr id="12015" name="Google Shape;12015;p87"/>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7"/>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9" name="Google Shape;12019;p87"/>
          <p:cNvGrpSpPr/>
          <p:nvPr/>
        </p:nvGrpSpPr>
        <p:grpSpPr>
          <a:xfrm>
            <a:off x="998349" y="3064858"/>
            <a:ext cx="550774" cy="1310345"/>
            <a:chOff x="998349" y="3050689"/>
            <a:chExt cx="550774" cy="1310345"/>
          </a:xfrm>
        </p:grpSpPr>
        <p:sp>
          <p:nvSpPr>
            <p:cNvPr id="12020" name="Google Shape;12020;p87"/>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7"/>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7"/>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7"/>
          <p:cNvGrpSpPr/>
          <p:nvPr/>
        </p:nvGrpSpPr>
        <p:grpSpPr>
          <a:xfrm>
            <a:off x="7660912" y="1542757"/>
            <a:ext cx="557515" cy="1310345"/>
            <a:chOff x="7660912" y="1542757"/>
            <a:chExt cx="557515" cy="1310345"/>
          </a:xfrm>
        </p:grpSpPr>
        <p:sp>
          <p:nvSpPr>
            <p:cNvPr id="12025" name="Google Shape;12025;p87"/>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6" name="Google Shape;12026;p87"/>
            <p:cNvGrpSpPr/>
            <p:nvPr/>
          </p:nvGrpSpPr>
          <p:grpSpPr>
            <a:xfrm>
              <a:off x="7660912" y="1542757"/>
              <a:ext cx="557515" cy="1277423"/>
              <a:chOff x="7660912" y="1542757"/>
              <a:chExt cx="557515" cy="1277423"/>
            </a:xfrm>
          </p:grpSpPr>
          <p:sp>
            <p:nvSpPr>
              <p:cNvPr id="12027" name="Google Shape;12027;p87"/>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8" name="Google Shape;12028;p87"/>
              <p:cNvGrpSpPr/>
              <p:nvPr/>
            </p:nvGrpSpPr>
            <p:grpSpPr>
              <a:xfrm>
                <a:off x="7660912" y="1547529"/>
                <a:ext cx="557515" cy="1272651"/>
                <a:chOff x="7660912" y="1547529"/>
                <a:chExt cx="557515" cy="1272651"/>
              </a:xfrm>
            </p:grpSpPr>
            <p:sp>
              <p:nvSpPr>
                <p:cNvPr id="12029" name="Google Shape;12029;p87"/>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0" name="Google Shape;12030;p87"/>
                <p:cNvGrpSpPr/>
                <p:nvPr/>
              </p:nvGrpSpPr>
              <p:grpSpPr>
                <a:xfrm>
                  <a:off x="7873243" y="2256453"/>
                  <a:ext cx="129570" cy="89679"/>
                  <a:chOff x="7873243" y="2256453"/>
                  <a:chExt cx="129570" cy="89679"/>
                </a:xfrm>
              </p:grpSpPr>
              <p:sp>
                <p:nvSpPr>
                  <p:cNvPr id="12031" name="Google Shape;12031;p87"/>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7"/>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7"/>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5" name="Google Shape;12035;p87"/>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36" name="Google Shape;12036;p87"/>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7" name="Google Shape;12037;p87"/>
          <p:cNvGrpSpPr/>
          <p:nvPr/>
        </p:nvGrpSpPr>
        <p:grpSpPr>
          <a:xfrm>
            <a:off x="7665988" y="3067429"/>
            <a:ext cx="550774" cy="1277927"/>
            <a:chOff x="7665988" y="3067429"/>
            <a:chExt cx="550774" cy="1277927"/>
          </a:xfrm>
        </p:grpSpPr>
        <p:sp>
          <p:nvSpPr>
            <p:cNvPr id="12038" name="Google Shape;12038;p87"/>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9" name="Google Shape;12039;p87"/>
            <p:cNvGrpSpPr/>
            <p:nvPr/>
          </p:nvGrpSpPr>
          <p:grpSpPr>
            <a:xfrm>
              <a:off x="7893590" y="3786407"/>
              <a:ext cx="93163" cy="118840"/>
              <a:chOff x="7890614" y="3772237"/>
              <a:chExt cx="93163" cy="118840"/>
            </a:xfrm>
          </p:grpSpPr>
          <p:sp>
            <p:nvSpPr>
              <p:cNvPr id="12040" name="Google Shape;12040;p87"/>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0"/>
        <p:cNvGrpSpPr/>
        <p:nvPr/>
      </p:nvGrpSpPr>
      <p:grpSpPr>
        <a:xfrm>
          <a:off x="0" y="0"/>
          <a:ext cx="0" cy="0"/>
          <a:chOff x="0" y="0"/>
          <a:chExt cx="0" cy="0"/>
        </a:xfrm>
      </p:grpSpPr>
      <p:pic>
        <p:nvPicPr>
          <p:cNvPr id="12051" name="Google Shape;12051;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0"/>
          <p:cNvSpPr/>
          <p:nvPr/>
        </p:nvSpPr>
        <p:spPr>
          <a:xfrm>
            <a:off x="3941275" y="1018149"/>
            <a:ext cx="1282200" cy="11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40"/>
          <p:cNvSpPr/>
          <p:nvPr/>
        </p:nvSpPr>
        <p:spPr>
          <a:xfrm>
            <a:off x="2385825" y="3222289"/>
            <a:ext cx="43725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p40"/>
          <p:cNvSpPr txBox="1">
            <a:spLocks noGrp="1"/>
          </p:cNvSpPr>
          <p:nvPr>
            <p:ph type="subTitle" idx="1"/>
          </p:nvPr>
        </p:nvSpPr>
        <p:spPr>
          <a:xfrm>
            <a:off x="2152350" y="3170239"/>
            <a:ext cx="4839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And interactions of our project</a:t>
            </a:r>
            <a:endParaRPr dirty="0"/>
          </a:p>
        </p:txBody>
      </p:sp>
      <p:sp>
        <p:nvSpPr>
          <p:cNvPr id="2132" name="Google Shape;2132;p40"/>
          <p:cNvSpPr txBox="1">
            <a:spLocks noGrp="1"/>
          </p:cNvSpPr>
          <p:nvPr>
            <p:ph type="title"/>
          </p:nvPr>
        </p:nvSpPr>
        <p:spPr>
          <a:xfrm>
            <a:off x="2152350" y="2330189"/>
            <a:ext cx="4839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VISUALIZATIONS</a:t>
            </a:r>
            <a:endParaRPr dirty="0"/>
          </a:p>
        </p:txBody>
      </p:sp>
      <p:sp>
        <p:nvSpPr>
          <p:cNvPr id="2133" name="Google Shape;2133;p40"/>
          <p:cNvSpPr txBox="1">
            <a:spLocks noGrp="1"/>
          </p:cNvSpPr>
          <p:nvPr>
            <p:ph type="title" idx="2"/>
          </p:nvPr>
        </p:nvSpPr>
        <p:spPr>
          <a:xfrm>
            <a:off x="3927750" y="1059008"/>
            <a:ext cx="1288500" cy="11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700775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3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39"/>
          <p:cNvSpPr/>
          <p:nvPr/>
        </p:nvSpPr>
        <p:spPr>
          <a:xfrm>
            <a:off x="699675" y="4226950"/>
            <a:ext cx="4752600" cy="3771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3" name="Google Shape;212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124" name="Google Shape;2124;p39"/>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Anaheim"/>
                <a:ea typeface="Anaheim"/>
                <a:cs typeface="Anaheim"/>
                <a:sym typeface="Anaheim"/>
              </a:rPr>
              <a:t>Here’s what you’ll find in this </a:t>
            </a:r>
            <a:r>
              <a:rPr lang="en"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a:solidFill>
                  <a:schemeClr val="lt1"/>
                </a:solidFill>
                <a:latin typeface="Anaheim"/>
                <a:ea typeface="Anaheim"/>
                <a:cs typeface="Anaheim"/>
                <a:sym typeface="Anaheim"/>
              </a:rPr>
              <a:t> template: </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slide structure based on a medical </a:t>
            </a:r>
            <a:r>
              <a:rPr lang="en"/>
              <a:t>b</a:t>
            </a:r>
            <a:r>
              <a:rPr lang="en">
                <a:latin typeface="Anaheim"/>
                <a:ea typeface="Anaheim"/>
                <a:cs typeface="Anaheim"/>
                <a:sym typeface="Anaheim"/>
              </a:rPr>
              <a:t>reakthrough</a:t>
            </a:r>
            <a:r>
              <a:rPr lang="en">
                <a:solidFill>
                  <a:schemeClr val="lt1"/>
                </a:solidFill>
                <a:latin typeface="Anaheim"/>
                <a:ea typeface="Anaheim"/>
                <a:cs typeface="Anaheim"/>
                <a:sym typeface="Anaheim"/>
              </a:rPr>
              <a:t>, which you can easily adapt to your needs. For more info on how to edit the template, please visit </a:t>
            </a:r>
            <a:r>
              <a:rPr lang="en"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Slidesgo School</a:t>
            </a:r>
            <a:r>
              <a:rPr lang="en">
                <a:solidFill>
                  <a:schemeClr val="lt1"/>
                </a:solidFill>
                <a:latin typeface="Anaheim"/>
                <a:ea typeface="Anaheim"/>
                <a:cs typeface="Anaheim"/>
                <a:sym typeface="Anaheim"/>
              </a:rPr>
              <a:t> or read our </a:t>
            </a:r>
            <a:r>
              <a:rPr lang="en" b="1">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FAQs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An assortment of graphic resources that are suitable for use in the presentation can be found in the </a:t>
            </a:r>
            <a:r>
              <a:rPr lang="en" b="1">
                <a:solidFill>
                  <a:schemeClr val="hlink"/>
                </a:solidFill>
                <a:uFill>
                  <a:noFill/>
                </a:uFill>
                <a:latin typeface="Anaheim"/>
                <a:ea typeface="Anaheim"/>
                <a:cs typeface="Anaheim"/>
                <a:sym typeface="Anaheim"/>
                <a:hlinkClick r:id="rId6" action="ppaction://hlinksldjump"/>
              </a:rPr>
              <a:t>alternative resources slide</a:t>
            </a:r>
            <a:r>
              <a:rPr lang="en" b="1"/>
              <a:t>s</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7" action="ppaction://hlinksldjump"/>
              </a:rPr>
              <a:t>thanks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which you must keep so that proper credits for our design are given.</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8" action="ppaction://hlinksldjump"/>
              </a:rPr>
              <a:t>resources </a:t>
            </a:r>
            <a:r>
              <a:rPr lang="en" b="1">
                <a:solidFill>
                  <a:schemeClr val="lt1"/>
                </a:solidFill>
                <a:latin typeface="Anaheim"/>
                <a:ea typeface="Anaheim"/>
                <a:cs typeface="Anaheim"/>
                <a:sym typeface="Anaheim"/>
              </a:rPr>
              <a:t>slide</a:t>
            </a:r>
            <a:r>
              <a:rPr lang="en">
                <a:solidFill>
                  <a:schemeClr val="lt1"/>
                </a:solidFill>
                <a:latin typeface="Anaheim"/>
                <a:ea typeface="Anaheim"/>
                <a:cs typeface="Anaheim"/>
                <a:sym typeface="Anaheim"/>
              </a:rPr>
              <a:t>, where you’ll find links to all the elements used in the template.</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b="1">
                <a:solidFill>
                  <a:schemeClr val="hlink"/>
                </a:solidFill>
                <a:uFill>
                  <a:noFill/>
                </a:uFill>
                <a:latin typeface="Anaheim"/>
                <a:ea typeface="Anaheim"/>
                <a:cs typeface="Anaheim"/>
                <a:sym typeface="Anaheim"/>
                <a:hlinkClick r:id="rId9" action="ppaction://hlinksldjump"/>
              </a:rPr>
              <a:t>Instructions for use</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a:p>
            <a:pPr marL="457200" lvl="0" indent="-307975" algn="l" rtl="0">
              <a:lnSpc>
                <a:spcPct val="100000"/>
              </a:lnSpc>
              <a:spcBef>
                <a:spcPts val="0"/>
              </a:spcBef>
              <a:spcAft>
                <a:spcPts val="0"/>
              </a:spcAft>
              <a:buClr>
                <a:schemeClr val="lt1"/>
              </a:buClr>
              <a:buSzPts val="1250"/>
              <a:buAutoNum type="arabicPeriod"/>
            </a:pPr>
            <a:r>
              <a:rPr lang="en">
                <a:solidFill>
                  <a:schemeClr val="lt1"/>
                </a:solidFill>
                <a:latin typeface="Anaheim"/>
                <a:ea typeface="Anaheim"/>
                <a:cs typeface="Anaheim"/>
                <a:sym typeface="Anaheim"/>
              </a:rPr>
              <a:t>Final slides with:</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The</a:t>
            </a:r>
            <a:r>
              <a:rPr lang="en">
                <a:solidFill>
                  <a:schemeClr val="hlink"/>
                </a:solidFill>
                <a:uFill>
                  <a:noFill/>
                </a:uFill>
                <a:latin typeface="Anaheim"/>
                <a:ea typeface="Anaheim"/>
                <a:cs typeface="Anaheim"/>
                <a:sym typeface="Anaheim"/>
                <a:hlinkClick r:id="rId10" action="ppaction://hlinksldjump"/>
              </a:rPr>
              <a:t> </a:t>
            </a:r>
            <a:r>
              <a:rPr lang="en" b="1">
                <a:solidFill>
                  <a:schemeClr val="hlink"/>
                </a:solidFill>
                <a:uFill>
                  <a:noFill/>
                </a:uFill>
                <a:latin typeface="Anaheim"/>
                <a:ea typeface="Anaheim"/>
                <a:cs typeface="Anaheim"/>
                <a:sym typeface="Anaheim"/>
                <a:hlinkClick r:id="rId10" action="ppaction://hlinksldjump"/>
              </a:rPr>
              <a:t>fonts and colors</a:t>
            </a:r>
            <a:r>
              <a:rPr lang="en">
                <a:solidFill>
                  <a:schemeClr val="lt1"/>
                </a:solidFill>
                <a:latin typeface="Anaheim"/>
                <a:ea typeface="Anaheim"/>
                <a:cs typeface="Anaheim"/>
                <a:sym typeface="Anaheim"/>
              </a:rPr>
              <a:t> used in the template.</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A </a:t>
            </a:r>
            <a:r>
              <a:rPr lang="en" b="1">
                <a:solidFill>
                  <a:schemeClr val="hlink"/>
                </a:solidFill>
                <a:uFill>
                  <a:noFill/>
                </a:uFill>
                <a:latin typeface="Anaheim"/>
                <a:ea typeface="Anaheim"/>
                <a:cs typeface="Anaheim"/>
                <a:sym typeface="Anaheim"/>
                <a:hlinkClick r:id="rId11" action="ppaction://hlinksldjump"/>
              </a:rPr>
              <a:t>selection of</a:t>
            </a:r>
            <a:r>
              <a:rPr lang="en" b="1">
                <a:solidFill>
                  <a:schemeClr val="lt1"/>
                </a:solidFill>
                <a:latin typeface="Anaheim"/>
                <a:ea typeface="Anaheim"/>
                <a:cs typeface="Anaheim"/>
                <a:sym typeface="Anaheim"/>
              </a:rPr>
              <a:t> </a:t>
            </a:r>
            <a:r>
              <a:rPr lang="en" b="1">
                <a:solidFill>
                  <a:schemeClr val="hlink"/>
                </a:solidFill>
                <a:uFill>
                  <a:noFill/>
                </a:uFill>
                <a:latin typeface="Anaheim"/>
                <a:ea typeface="Anaheim"/>
                <a:cs typeface="Anaheim"/>
                <a:sym typeface="Anaheim"/>
                <a:hlinkClick r:id="rId11" action="ppaction://hlinksldjump"/>
              </a:rPr>
              <a:t>illustrations</a:t>
            </a:r>
            <a:r>
              <a:rPr lang="en" b="1">
                <a:solidFill>
                  <a:schemeClr val="lt1"/>
                </a:solidFill>
                <a:latin typeface="Anaheim"/>
                <a:ea typeface="Anaheim"/>
                <a:cs typeface="Anaheim"/>
                <a:sym typeface="Anaheim"/>
              </a:rPr>
              <a:t>.</a:t>
            </a:r>
            <a:r>
              <a:rPr lang="en">
                <a:solidFill>
                  <a:schemeClr val="lt1"/>
                </a:solidFill>
                <a:latin typeface="Anaheim"/>
                <a:ea typeface="Anaheim"/>
                <a:cs typeface="Anaheim"/>
                <a:sym typeface="Anaheim"/>
              </a:rPr>
              <a:t> You can also customize and animate them as you wish with the online editor. Visit</a:t>
            </a:r>
            <a:r>
              <a:rPr lang="en" b="1">
                <a:solidFill>
                  <a:schemeClr val="lt1"/>
                </a:solidFill>
                <a:latin typeface="Anaheim"/>
                <a:ea typeface="Anaheim"/>
                <a:cs typeface="Anaheim"/>
                <a:sym typeface="Anaheim"/>
              </a:rPr>
              <a:t> </a:t>
            </a:r>
            <a:r>
              <a:rPr lang="en" b="1">
                <a:solidFill>
                  <a:schemeClr val="lt1"/>
                </a:solidFill>
                <a:uFill>
                  <a:noFill/>
                </a:uFill>
                <a:latin typeface="Anaheim"/>
                <a:ea typeface="Anaheim"/>
                <a:cs typeface="Anaheim"/>
                <a:sym typeface="Anaheim"/>
                <a:hlinkClick r:id="rId12">
                  <a:extLst>
                    <a:ext uri="{A12FA001-AC4F-418D-AE19-62706E023703}">
                      <ahyp:hlinkClr xmlns:ahyp="http://schemas.microsoft.com/office/drawing/2018/hyperlinkcolor" val="tx"/>
                    </a:ext>
                  </a:extLst>
                </a:hlinkClick>
              </a:rPr>
              <a:t>Storyset</a:t>
            </a:r>
            <a:r>
              <a:rPr lang="en">
                <a:solidFill>
                  <a:schemeClr val="lt1"/>
                </a:solidFill>
                <a:latin typeface="Anaheim"/>
                <a:ea typeface="Anaheim"/>
                <a:cs typeface="Anaheim"/>
                <a:sym typeface="Anaheim"/>
              </a:rPr>
              <a:t> to find more.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More</a:t>
            </a:r>
            <a:r>
              <a:rPr lang="en">
                <a:solidFill>
                  <a:schemeClr val="hlink"/>
                </a:solidFill>
                <a:uFill>
                  <a:noFill/>
                </a:uFill>
                <a:latin typeface="Anaheim"/>
                <a:ea typeface="Anaheim"/>
                <a:cs typeface="Anaheim"/>
                <a:sym typeface="Anaheim"/>
                <a:hlinkClick r:id="rId13" action="ppaction://hlinksldjump"/>
              </a:rPr>
              <a:t> </a:t>
            </a:r>
            <a:r>
              <a:rPr lang="en" b="1">
                <a:solidFill>
                  <a:schemeClr val="hlink"/>
                </a:solidFill>
                <a:uFill>
                  <a:noFill/>
                </a:uFill>
                <a:latin typeface="Anaheim"/>
                <a:ea typeface="Anaheim"/>
                <a:cs typeface="Anaheim"/>
                <a:sym typeface="Anaheim"/>
                <a:hlinkClick r:id="rId13" action="ppaction://hlinksldjump"/>
              </a:rPr>
              <a:t>infographic resources</a:t>
            </a:r>
            <a:r>
              <a:rPr lang="en">
                <a:solidFill>
                  <a:schemeClr val="lt1"/>
                </a:solidFill>
                <a:latin typeface="Anaheim"/>
                <a:ea typeface="Anaheim"/>
                <a:cs typeface="Anaheim"/>
                <a:sym typeface="Anaheim"/>
              </a:rPr>
              <a:t>, whose size and color can be edited. </a:t>
            </a:r>
            <a:endParaRPr>
              <a:solidFill>
                <a:schemeClr val="lt1"/>
              </a:solidFill>
              <a:latin typeface="Anaheim"/>
              <a:ea typeface="Anaheim"/>
              <a:cs typeface="Anaheim"/>
              <a:sym typeface="Anaheim"/>
            </a:endParaRPr>
          </a:p>
          <a:p>
            <a:pPr marL="914400" lvl="0" indent="-307975" algn="l" rtl="0">
              <a:lnSpc>
                <a:spcPct val="100000"/>
              </a:lnSpc>
              <a:spcBef>
                <a:spcPts val="0"/>
              </a:spcBef>
              <a:spcAft>
                <a:spcPts val="0"/>
              </a:spcAft>
              <a:buClr>
                <a:schemeClr val="lt1"/>
              </a:buClr>
              <a:buSzPts val="1250"/>
              <a:buChar char="●"/>
            </a:pPr>
            <a:r>
              <a:rPr lang="en">
                <a:solidFill>
                  <a:schemeClr val="lt1"/>
                </a:solidFill>
                <a:latin typeface="Anaheim"/>
                <a:ea typeface="Anaheim"/>
                <a:cs typeface="Anaheim"/>
                <a:sym typeface="Anaheim"/>
              </a:rPr>
              <a:t>Sets of </a:t>
            </a:r>
            <a:r>
              <a:rPr lang="en" b="1">
                <a:solidFill>
                  <a:schemeClr val="hlink"/>
                </a:solidFill>
                <a:uFill>
                  <a:noFill/>
                </a:uFill>
                <a:latin typeface="Anaheim"/>
                <a:ea typeface="Anaheim"/>
                <a:cs typeface="Anaheim"/>
                <a:sym typeface="Anaheim"/>
                <a:hlinkClick r:id="rId14" action="ppaction://hlinksldjump"/>
              </a:rPr>
              <a:t>customizable icons</a:t>
            </a:r>
            <a:r>
              <a:rPr lang="en">
                <a:solidFill>
                  <a:schemeClr val="lt1"/>
                </a:solidFill>
                <a:latin typeface="Anaheim"/>
                <a:ea typeface="Anaheim"/>
                <a:cs typeface="Anaheim"/>
                <a:sym typeface="Anaheim"/>
              </a:rPr>
              <a:t> of the following themes: general, business, avatar, creative process, education, help &amp; support, medical, nature, performing arts, SEO &amp; marketing, and teamwork.</a:t>
            </a:r>
            <a:endParaRPr>
              <a:solidFill>
                <a:schemeClr val="lt1"/>
              </a:solidFill>
              <a:latin typeface="Anaheim"/>
              <a:ea typeface="Anaheim"/>
              <a:cs typeface="Anaheim"/>
              <a:sym typeface="Anaheim"/>
            </a:endParaRPr>
          </a:p>
          <a:p>
            <a:pPr marL="0" lvl="0" indent="0" algn="l" rtl="0">
              <a:lnSpc>
                <a:spcPct val="100000"/>
              </a:lnSpc>
              <a:spcBef>
                <a:spcPts val="1600"/>
              </a:spcBef>
              <a:spcAft>
                <a:spcPts val="0"/>
              </a:spcAft>
              <a:buNone/>
            </a:pPr>
            <a:r>
              <a:rPr lang="en" b="1">
                <a:solidFill>
                  <a:schemeClr val="dk1"/>
                </a:solidFill>
              </a:rPr>
              <a:t>You can delete this slide when you’re done editing the presentation.</a:t>
            </a:r>
            <a:endParaRPr b="1">
              <a:solidFill>
                <a:schemeClr val="dk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subTitle" idx="5"/>
          </p:nvPr>
        </p:nvSpPr>
        <p:spPr>
          <a:xfrm>
            <a:off x="2049700" y="3531478"/>
            <a:ext cx="2343000" cy="10029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Node.js has a very low learning curve. It requires just a prior knowledge of javascript and OOP basics</a:t>
            </a:r>
            <a:endParaRPr dirty="0"/>
          </a:p>
        </p:txBody>
      </p:sp>
      <p:sp>
        <p:nvSpPr>
          <p:cNvPr id="2139" name="Google Shape;2139;p41"/>
          <p:cNvSpPr txBox="1">
            <a:spLocks noGrp="1"/>
          </p:cNvSpPr>
          <p:nvPr>
            <p:ph type="title" idx="8"/>
          </p:nvPr>
        </p:nvSpPr>
        <p:spPr>
          <a:xfrm>
            <a:off x="1938900" y="445025"/>
            <a:ext cx="526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Node.js</a:t>
            </a:r>
          </a:p>
        </p:txBody>
      </p:sp>
      <p:sp>
        <p:nvSpPr>
          <p:cNvPr id="2140" name="Google Shape;2140;p41"/>
          <p:cNvSpPr txBox="1">
            <a:spLocks noGrp="1"/>
          </p:cNvSpPr>
          <p:nvPr>
            <p:ph type="title"/>
          </p:nvPr>
        </p:nvSpPr>
        <p:spPr>
          <a:xfrm>
            <a:off x="22406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Scalable</a:t>
            </a:r>
            <a:endParaRPr dirty="0"/>
          </a:p>
        </p:txBody>
      </p:sp>
      <p:sp>
        <p:nvSpPr>
          <p:cNvPr id="2141" name="Google Shape;2141;p41"/>
          <p:cNvSpPr txBox="1">
            <a:spLocks noGrp="1"/>
          </p:cNvSpPr>
          <p:nvPr>
            <p:ph type="subTitle" idx="1"/>
          </p:nvPr>
        </p:nvSpPr>
        <p:spPr>
          <a:xfrm>
            <a:off x="2049700" y="2013828"/>
            <a:ext cx="2343000" cy="1145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both vertical and horizontal scaling, it’s well-suited for microservices due to a node based approach.</a:t>
            </a:r>
            <a:endParaRPr dirty="0"/>
          </a:p>
        </p:txBody>
      </p:sp>
      <p:sp>
        <p:nvSpPr>
          <p:cNvPr id="2142" name="Google Shape;2142;p41"/>
          <p:cNvSpPr txBox="1">
            <a:spLocks noGrp="1"/>
          </p:cNvSpPr>
          <p:nvPr>
            <p:ph type="title" idx="2"/>
          </p:nvPr>
        </p:nvSpPr>
        <p:spPr>
          <a:xfrm>
            <a:off x="4942250" y="1642175"/>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a:t>
            </a:r>
            <a:endParaRPr dirty="0"/>
          </a:p>
        </p:txBody>
      </p:sp>
      <p:sp>
        <p:nvSpPr>
          <p:cNvPr id="2143" name="Google Shape;2143;p41"/>
          <p:cNvSpPr txBox="1">
            <a:spLocks noGrp="1"/>
          </p:cNvSpPr>
          <p:nvPr>
            <p:ph type="subTitle" idx="3"/>
          </p:nvPr>
        </p:nvSpPr>
        <p:spPr>
          <a:xfrm>
            <a:off x="4751300" y="2013828"/>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Built upon Google V8 Javascript runtime has a non-blocking I/O philosophy.</a:t>
            </a:r>
            <a:endParaRPr dirty="0"/>
          </a:p>
        </p:txBody>
      </p:sp>
      <p:sp>
        <p:nvSpPr>
          <p:cNvPr id="2144" name="Google Shape;2144;p41"/>
          <p:cNvSpPr txBox="1">
            <a:spLocks noGrp="1"/>
          </p:cNvSpPr>
          <p:nvPr>
            <p:ph type="title" idx="4"/>
          </p:nvPr>
        </p:nvSpPr>
        <p:spPr>
          <a:xfrm>
            <a:off x="2240650" y="3159826"/>
            <a:ext cx="1961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Speed</a:t>
            </a:r>
            <a:endParaRPr dirty="0"/>
          </a:p>
        </p:txBody>
      </p:sp>
      <p:sp>
        <p:nvSpPr>
          <p:cNvPr id="2145" name="Google Shape;2145;p41"/>
          <p:cNvSpPr txBox="1">
            <a:spLocks noGrp="1"/>
          </p:cNvSpPr>
          <p:nvPr>
            <p:ph type="title" idx="6"/>
          </p:nvPr>
        </p:nvSpPr>
        <p:spPr>
          <a:xfrm>
            <a:off x="4949150" y="3159826"/>
            <a:ext cx="1947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a:t>
            </a:r>
            <a:endParaRPr dirty="0"/>
          </a:p>
        </p:txBody>
      </p:sp>
      <p:sp>
        <p:nvSpPr>
          <p:cNvPr id="2146" name="Google Shape;2146;p41"/>
          <p:cNvSpPr txBox="1">
            <a:spLocks noGrp="1"/>
          </p:cNvSpPr>
          <p:nvPr>
            <p:ph type="subTitle" idx="7"/>
          </p:nvPr>
        </p:nvSpPr>
        <p:spPr>
          <a:xfrm>
            <a:off x="4751300" y="3531479"/>
            <a:ext cx="2343000" cy="1002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plenty of interactive courses, tutorials, libraries and examples on GitHub. </a:t>
            </a:r>
            <a:endParaRPr dirty="0"/>
          </a:p>
        </p:txBody>
      </p:sp>
    </p:spTree>
    <p:extLst>
      <p:ext uri="{BB962C8B-B14F-4D97-AF65-F5344CB8AC3E}">
        <p14:creationId xmlns:p14="http://schemas.microsoft.com/office/powerpoint/2010/main" val="3834831230"/>
      </p:ext>
    </p:extLst>
  </p:cSld>
  <p:clrMapOvr>
    <a:masterClrMapping/>
  </p:clrMapOvr>
</p:sld>
</file>

<file path=ppt/theme/theme1.xml><?xml version="1.0" encoding="utf-8"?>
<a:theme xmlns:a="http://schemas.openxmlformats.org/drawingml/2006/main" name="Heart Transplant Breakthrough by Slidesgo">
  <a:themeElements>
    <a:clrScheme name="Simple Light">
      <a:dk1>
        <a:srgbClr val="252525"/>
      </a:dk1>
      <a:lt1>
        <a:srgbClr val="FFFFFF"/>
      </a:lt1>
      <a:dk2>
        <a:srgbClr val="C7FF2B"/>
      </a:dk2>
      <a:lt2>
        <a:srgbClr val="FF1261"/>
      </a:lt2>
      <a:accent1>
        <a:srgbClr val="FF971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2180</Words>
  <Application>Microsoft Office PowerPoint</Application>
  <PresentationFormat>On-screen Show (16:9)</PresentationFormat>
  <Paragraphs>363</Paragraphs>
  <Slides>55</Slides>
  <Notes>54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55</vt:i4>
      </vt:variant>
    </vt:vector>
  </HeadingPairs>
  <TitlesOfParts>
    <vt:vector size="69" baseType="lpstr">
      <vt:lpstr>Amatic SC</vt:lpstr>
      <vt:lpstr>Roboto Condensed Light</vt:lpstr>
      <vt:lpstr>Anaheim</vt:lpstr>
      <vt:lpstr>Proxima Nova Semibold</vt:lpstr>
      <vt:lpstr>Calibri</vt:lpstr>
      <vt:lpstr>Roboto Medium</vt:lpstr>
      <vt:lpstr>Darker Grotesque SemiBold</vt:lpstr>
      <vt:lpstr>Arial</vt:lpstr>
      <vt:lpstr>Anton</vt:lpstr>
      <vt:lpstr>Proxima Nova</vt:lpstr>
      <vt:lpstr>Bebas Neue</vt:lpstr>
      <vt:lpstr>Heart Transplant Breakthrough by Slidesgo</vt:lpstr>
      <vt:lpstr>Slidesgo Final Pages</vt:lpstr>
      <vt:lpstr>Slidesgo Final Pages</vt:lpstr>
      <vt:lpstr>EU COVIS-19 VISUAL ANALYSYS </vt:lpstr>
      <vt:lpstr>INTRODUCTION</vt:lpstr>
      <vt:lpstr>TECHNOLOGIES</vt:lpstr>
      <vt:lpstr>Scalable</vt:lpstr>
      <vt:lpstr>D3.JS</vt:lpstr>
      <vt:lpstr>VISUALIZATIONS</vt:lpstr>
      <vt:lpstr>PowerPoint Presentation</vt:lpstr>
      <vt:lpstr>CONTENTS OF THIS TEMPLATE</vt:lpstr>
      <vt:lpstr>Node.js</vt:lpstr>
      <vt:lpstr>TABLE OF CONTENTS</vt:lpstr>
      <vt:lpstr>GOALS</vt:lpstr>
      <vt:lpstr>METHODS</vt:lpstr>
      <vt:lpstr>AWESOME WORDS</vt:lpstr>
      <vt:lpstr>RESEARCH AND PUBLICATIONS</vt:lpstr>
      <vt:lpstr>RESEARCH RESOURCES</vt:lpstr>
      <vt:lpstr>FACTORS TO CONSIDER</vt:lpstr>
      <vt:lpstr>CLINICAL TRIAL</vt:lpstr>
      <vt:lpstr>A PICTURE IS WORTH A THOUSAND WORDS</vt:lpstr>
      <vt:lpstr>A PICTURE ALWAYS REINFORCES THE CONCEPT </vt:lpstr>
      <vt:lpstr>TRIAL TIMELINE</vt:lpstr>
      <vt:lpstr>PHASE 1</vt:lpstr>
      <vt:lpstr>TENDENCY</vt:lpstr>
      <vt:lpstr>RESULTS</vt:lpstr>
      <vt:lpstr>VENUS</vt:lpstr>
      <vt:lpstr>MAP</vt:lpstr>
      <vt:lpstr>80%</vt:lpstr>
      <vt:lpstr>5 millions</vt:lpstr>
      <vt:lpstr>CONCLUSIONS</vt:lpstr>
      <vt:lpstr>OUR TEAM</vt:lpstr>
      <vt:lpstr>MOCKUP</vt:lpstr>
      <vt:lpstr>THANKS!</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TRANSPLANT BREAKTHROUGH</dc:title>
  <cp:lastModifiedBy>Fabio Caputo</cp:lastModifiedBy>
  <cp:revision>4</cp:revision>
  <dcterms:modified xsi:type="dcterms:W3CDTF">2022-01-26T21:39:17Z</dcterms:modified>
</cp:coreProperties>
</file>